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0" r:id="rId3"/>
  </p:sldMasterIdLst>
  <p:notesMasterIdLst>
    <p:notesMasterId r:id="rId54"/>
  </p:notesMasterIdLst>
  <p:sldIdLst>
    <p:sldId id="257" r:id="rId4"/>
    <p:sldId id="323" r:id="rId5"/>
    <p:sldId id="324" r:id="rId6"/>
    <p:sldId id="326" r:id="rId7"/>
    <p:sldId id="325" r:id="rId8"/>
    <p:sldId id="327" r:id="rId9"/>
    <p:sldId id="328" r:id="rId10"/>
    <p:sldId id="329" r:id="rId11"/>
    <p:sldId id="330" r:id="rId12"/>
    <p:sldId id="261" r:id="rId13"/>
    <p:sldId id="333" r:id="rId14"/>
    <p:sldId id="363" r:id="rId15"/>
    <p:sldId id="364" r:id="rId16"/>
    <p:sldId id="365" r:id="rId17"/>
    <p:sldId id="366" r:id="rId18"/>
    <p:sldId id="331" r:id="rId19"/>
    <p:sldId id="332" r:id="rId20"/>
    <p:sldId id="334" r:id="rId21"/>
    <p:sldId id="336" r:id="rId22"/>
    <p:sldId id="337" r:id="rId23"/>
    <p:sldId id="264" r:id="rId24"/>
    <p:sldId id="368" r:id="rId25"/>
    <p:sldId id="338" r:id="rId26"/>
    <p:sldId id="339" r:id="rId27"/>
    <p:sldId id="367" r:id="rId28"/>
    <p:sldId id="260" r:id="rId29"/>
    <p:sldId id="369" r:id="rId30"/>
    <p:sldId id="262" r:id="rId31"/>
    <p:sldId id="263" r:id="rId32"/>
    <p:sldId id="266" r:id="rId33"/>
    <p:sldId id="335" r:id="rId34"/>
    <p:sldId id="340" r:id="rId35"/>
    <p:sldId id="361" r:id="rId36"/>
    <p:sldId id="343" r:id="rId37"/>
    <p:sldId id="344" r:id="rId38"/>
    <p:sldId id="345" r:id="rId39"/>
    <p:sldId id="358" r:id="rId40"/>
    <p:sldId id="359" r:id="rId41"/>
    <p:sldId id="346" r:id="rId42"/>
    <p:sldId id="341" r:id="rId43"/>
    <p:sldId id="348" r:id="rId44"/>
    <p:sldId id="347" r:id="rId45"/>
    <p:sldId id="371" r:id="rId46"/>
    <p:sldId id="370" r:id="rId47"/>
    <p:sldId id="360" r:id="rId48"/>
    <p:sldId id="373" r:id="rId49"/>
    <p:sldId id="374" r:id="rId50"/>
    <p:sldId id="375" r:id="rId51"/>
    <p:sldId id="372" r:id="rId52"/>
    <p:sldId id="357" r:id="rId5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93"/>
    <a:srgbClr val="F2F2F2"/>
    <a:srgbClr val="9DC3E6"/>
    <a:srgbClr val="000000"/>
    <a:srgbClr val="A7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AE36F-0FA4-48CB-A613-A7118D7911FD}" v="10" dt="2023-01-12T14:17:41.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63" d="100"/>
          <a:sy n="63" d="100"/>
        </p:scale>
        <p:origin x="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intha Westerink" userId="8afea143-2072-4321-832c-d695a2a40b89" providerId="ADAL" clId="{536D29A6-9DB5-4985-B9DD-EF10A2E17F21}"/>
    <pc:docChg chg="undo custSel addSld delSld modSld sldOrd addSection delSection">
      <pc:chgData name="Jacintha Westerink" userId="8afea143-2072-4321-832c-d695a2a40b89" providerId="ADAL" clId="{536D29A6-9DB5-4985-B9DD-EF10A2E17F21}" dt="2022-11-27T20:29:01.389" v="1508" actId="478"/>
      <pc:docMkLst>
        <pc:docMk/>
      </pc:docMkLst>
      <pc:sldChg chg="modSp mod">
        <pc:chgData name="Jacintha Westerink" userId="8afea143-2072-4321-832c-d695a2a40b89" providerId="ADAL" clId="{536D29A6-9DB5-4985-B9DD-EF10A2E17F21}" dt="2022-11-20T22:41:17.311" v="625" actId="14100"/>
        <pc:sldMkLst>
          <pc:docMk/>
          <pc:sldMk cId="1121613225" sldId="260"/>
        </pc:sldMkLst>
        <pc:spChg chg="mod">
          <ac:chgData name="Jacintha Westerink" userId="8afea143-2072-4321-832c-d695a2a40b89" providerId="ADAL" clId="{536D29A6-9DB5-4985-B9DD-EF10A2E17F21}" dt="2022-11-20T22:40:30.757" v="617" actId="14100"/>
          <ac:spMkLst>
            <pc:docMk/>
            <pc:sldMk cId="1121613225" sldId="260"/>
            <ac:spMk id="2" creationId="{DA05B3E9-B8B0-4A42-9DEB-2C69C60F639C}"/>
          </ac:spMkLst>
        </pc:spChg>
        <pc:spChg chg="mod">
          <ac:chgData name="Jacintha Westerink" userId="8afea143-2072-4321-832c-d695a2a40b89" providerId="ADAL" clId="{536D29A6-9DB5-4985-B9DD-EF10A2E17F21}" dt="2022-11-20T22:41:17.311" v="625" actId="14100"/>
          <ac:spMkLst>
            <pc:docMk/>
            <pc:sldMk cId="1121613225" sldId="260"/>
            <ac:spMk id="6" creationId="{90085238-7CA5-4897-BC0E-D88BFCB2F606}"/>
          </ac:spMkLst>
        </pc:spChg>
      </pc:sldChg>
      <pc:sldChg chg="modSp mod">
        <pc:chgData name="Jacintha Westerink" userId="8afea143-2072-4321-832c-d695a2a40b89" providerId="ADAL" clId="{536D29A6-9DB5-4985-B9DD-EF10A2E17F21}" dt="2022-11-20T22:42:56.429" v="638" actId="27636"/>
        <pc:sldMkLst>
          <pc:docMk/>
          <pc:sldMk cId="2052057807" sldId="262"/>
        </pc:sldMkLst>
        <pc:spChg chg="mod">
          <ac:chgData name="Jacintha Westerink" userId="8afea143-2072-4321-832c-d695a2a40b89" providerId="ADAL" clId="{536D29A6-9DB5-4985-B9DD-EF10A2E17F21}" dt="2022-11-20T22:42:56.429" v="638" actId="27636"/>
          <ac:spMkLst>
            <pc:docMk/>
            <pc:sldMk cId="2052057807" sldId="262"/>
            <ac:spMk id="3" creationId="{B2E4A2D6-1E53-4709-92B7-8668FABFEDA7}"/>
          </ac:spMkLst>
        </pc:spChg>
      </pc:sldChg>
      <pc:sldChg chg="modSp mod">
        <pc:chgData name="Jacintha Westerink" userId="8afea143-2072-4321-832c-d695a2a40b89" providerId="ADAL" clId="{536D29A6-9DB5-4985-B9DD-EF10A2E17F21}" dt="2022-11-20T22:45:17.263" v="659" actId="14100"/>
        <pc:sldMkLst>
          <pc:docMk/>
          <pc:sldMk cId="2274490519" sldId="263"/>
        </pc:sldMkLst>
        <pc:spChg chg="mod">
          <ac:chgData name="Jacintha Westerink" userId="8afea143-2072-4321-832c-d695a2a40b89" providerId="ADAL" clId="{536D29A6-9DB5-4985-B9DD-EF10A2E17F21}" dt="2022-11-20T22:45:17.263" v="659" actId="14100"/>
          <ac:spMkLst>
            <pc:docMk/>
            <pc:sldMk cId="2274490519" sldId="263"/>
            <ac:spMk id="2" creationId="{2EF281F9-B329-4280-AC6D-2AEB5882AA84}"/>
          </ac:spMkLst>
        </pc:spChg>
        <pc:spChg chg="mod">
          <ac:chgData name="Jacintha Westerink" userId="8afea143-2072-4321-832c-d695a2a40b89" providerId="ADAL" clId="{536D29A6-9DB5-4985-B9DD-EF10A2E17F21}" dt="2022-11-20T22:44:52.108" v="653" actId="1076"/>
          <ac:spMkLst>
            <pc:docMk/>
            <pc:sldMk cId="2274490519" sldId="263"/>
            <ac:spMk id="3" creationId="{E2325101-C9A9-4220-83F1-3839878CEDD6}"/>
          </ac:spMkLst>
        </pc:spChg>
        <pc:picChg chg="mod">
          <ac:chgData name="Jacintha Westerink" userId="8afea143-2072-4321-832c-d695a2a40b89" providerId="ADAL" clId="{536D29A6-9DB5-4985-B9DD-EF10A2E17F21}" dt="2022-11-20T22:44:59.727" v="656" actId="14100"/>
          <ac:picMkLst>
            <pc:docMk/>
            <pc:sldMk cId="2274490519" sldId="263"/>
            <ac:picMk id="1026" creationId="{595FF50B-3FAE-4418-BB7B-BEFA649AB797}"/>
          </ac:picMkLst>
        </pc:picChg>
        <pc:picChg chg="mod">
          <ac:chgData name="Jacintha Westerink" userId="8afea143-2072-4321-832c-d695a2a40b89" providerId="ADAL" clId="{536D29A6-9DB5-4985-B9DD-EF10A2E17F21}" dt="2022-11-20T22:45:10.793" v="658" actId="1076"/>
          <ac:picMkLst>
            <pc:docMk/>
            <pc:sldMk cId="2274490519" sldId="263"/>
            <ac:picMk id="1028" creationId="{66CF2778-479D-4A03-AFE0-9C3AC80D66E3}"/>
          </ac:picMkLst>
        </pc:picChg>
        <pc:picChg chg="mod">
          <ac:chgData name="Jacintha Westerink" userId="8afea143-2072-4321-832c-d695a2a40b89" providerId="ADAL" clId="{536D29A6-9DB5-4985-B9DD-EF10A2E17F21}" dt="2022-11-20T22:45:02.369" v="657" actId="1076"/>
          <ac:picMkLst>
            <pc:docMk/>
            <pc:sldMk cId="2274490519" sldId="263"/>
            <ac:picMk id="1032" creationId="{BD32E862-9B1D-4742-9816-69BFE0D0E82D}"/>
          </ac:picMkLst>
        </pc:picChg>
      </pc:sldChg>
      <pc:sldChg chg="addSp modSp mod ord">
        <pc:chgData name="Jacintha Westerink" userId="8afea143-2072-4321-832c-d695a2a40b89" providerId="ADAL" clId="{536D29A6-9DB5-4985-B9DD-EF10A2E17F21}" dt="2022-11-20T23:04:24.071" v="874" actId="1076"/>
        <pc:sldMkLst>
          <pc:docMk/>
          <pc:sldMk cId="45644983" sldId="264"/>
        </pc:sldMkLst>
        <pc:spChg chg="add mod">
          <ac:chgData name="Jacintha Westerink" userId="8afea143-2072-4321-832c-d695a2a40b89" providerId="ADAL" clId="{536D29A6-9DB5-4985-B9DD-EF10A2E17F21}" dt="2022-11-20T22:34:20.352" v="597" actId="1076"/>
          <ac:spMkLst>
            <pc:docMk/>
            <pc:sldMk cId="45644983" sldId="264"/>
            <ac:spMk id="2" creationId="{6986837C-518E-892B-43C5-2BA00F741EC4}"/>
          </ac:spMkLst>
        </pc:spChg>
        <pc:spChg chg="add mod">
          <ac:chgData name="Jacintha Westerink" userId="8afea143-2072-4321-832c-d695a2a40b89" providerId="ADAL" clId="{536D29A6-9DB5-4985-B9DD-EF10A2E17F21}" dt="2022-11-20T23:04:12.868" v="872" actId="14100"/>
          <ac:spMkLst>
            <pc:docMk/>
            <pc:sldMk cId="45644983" sldId="264"/>
            <ac:spMk id="3" creationId="{9426F119-C966-7F96-90E3-B50540749576}"/>
          </ac:spMkLst>
        </pc:spChg>
        <pc:spChg chg="mod">
          <ac:chgData name="Jacintha Westerink" userId="8afea143-2072-4321-832c-d695a2a40b89" providerId="ADAL" clId="{536D29A6-9DB5-4985-B9DD-EF10A2E17F21}" dt="2022-11-20T22:34:52.250" v="608" actId="1076"/>
          <ac:spMkLst>
            <pc:docMk/>
            <pc:sldMk cId="45644983" sldId="264"/>
            <ac:spMk id="6" creationId="{5C02E5E6-9AF6-4207-B5AA-ED597AD43089}"/>
          </ac:spMkLst>
        </pc:spChg>
        <pc:picChg chg="mod">
          <ac:chgData name="Jacintha Westerink" userId="8afea143-2072-4321-832c-d695a2a40b89" providerId="ADAL" clId="{536D29A6-9DB5-4985-B9DD-EF10A2E17F21}" dt="2022-11-20T23:04:17.859" v="873" actId="1076"/>
          <ac:picMkLst>
            <pc:docMk/>
            <pc:sldMk cId="45644983" sldId="264"/>
            <ac:picMk id="2052" creationId="{648311B8-E62F-4CA6-A971-18A8354A71EC}"/>
          </ac:picMkLst>
        </pc:picChg>
        <pc:picChg chg="mod">
          <ac:chgData name="Jacintha Westerink" userId="8afea143-2072-4321-832c-d695a2a40b89" providerId="ADAL" clId="{536D29A6-9DB5-4985-B9DD-EF10A2E17F21}" dt="2022-11-20T23:04:24.071" v="874" actId="1076"/>
          <ac:picMkLst>
            <pc:docMk/>
            <pc:sldMk cId="45644983" sldId="264"/>
            <ac:picMk id="2054" creationId="{B5C7A6F7-3234-4F83-B0F3-EC7672C5E991}"/>
          </ac:picMkLst>
        </pc:picChg>
        <pc:picChg chg="mod">
          <ac:chgData name="Jacintha Westerink" userId="8afea143-2072-4321-832c-d695a2a40b89" providerId="ADAL" clId="{536D29A6-9DB5-4985-B9DD-EF10A2E17F21}" dt="2022-11-20T22:34:41.176" v="604" actId="1076"/>
          <ac:picMkLst>
            <pc:docMk/>
            <pc:sldMk cId="45644983" sldId="264"/>
            <ac:picMk id="2056" creationId="{707417CB-05D6-4A63-94E0-57BB5F295341}"/>
          </ac:picMkLst>
        </pc:picChg>
        <pc:picChg chg="mod">
          <ac:chgData name="Jacintha Westerink" userId="8afea143-2072-4321-832c-d695a2a40b89" providerId="ADAL" clId="{536D29A6-9DB5-4985-B9DD-EF10A2E17F21}" dt="2022-11-20T22:35:13.360" v="612" actId="1076"/>
          <ac:picMkLst>
            <pc:docMk/>
            <pc:sldMk cId="45644983" sldId="264"/>
            <ac:picMk id="2060" creationId="{0E9D72C1-3478-4AAB-8D5D-89DD2230E61F}"/>
          </ac:picMkLst>
        </pc:picChg>
        <pc:picChg chg="mod">
          <ac:chgData name="Jacintha Westerink" userId="8afea143-2072-4321-832c-d695a2a40b89" providerId="ADAL" clId="{536D29A6-9DB5-4985-B9DD-EF10A2E17F21}" dt="2022-11-20T22:34:44.212" v="605" actId="1076"/>
          <ac:picMkLst>
            <pc:docMk/>
            <pc:sldMk cId="45644983" sldId="264"/>
            <ac:picMk id="2062" creationId="{F0DAED74-262D-43A6-9CE7-30DCFB4F0661}"/>
          </ac:picMkLst>
        </pc:picChg>
      </pc:sldChg>
      <pc:sldChg chg="modSp mod">
        <pc:chgData name="Jacintha Westerink" userId="8afea143-2072-4321-832c-d695a2a40b89" providerId="ADAL" clId="{536D29A6-9DB5-4985-B9DD-EF10A2E17F21}" dt="2022-11-20T22:46:40.170" v="684" actId="20577"/>
        <pc:sldMkLst>
          <pc:docMk/>
          <pc:sldMk cId="2451861066" sldId="266"/>
        </pc:sldMkLst>
        <pc:spChg chg="mod">
          <ac:chgData name="Jacintha Westerink" userId="8afea143-2072-4321-832c-d695a2a40b89" providerId="ADAL" clId="{536D29A6-9DB5-4985-B9DD-EF10A2E17F21}" dt="2022-11-20T22:45:42.625" v="660" actId="14100"/>
          <ac:spMkLst>
            <pc:docMk/>
            <pc:sldMk cId="2451861066" sldId="266"/>
            <ac:spMk id="4" creationId="{2ED948D5-AD6A-4A67-AB5D-F307684A85E8}"/>
          </ac:spMkLst>
        </pc:spChg>
        <pc:spChg chg="mod">
          <ac:chgData name="Jacintha Westerink" userId="8afea143-2072-4321-832c-d695a2a40b89" providerId="ADAL" clId="{536D29A6-9DB5-4985-B9DD-EF10A2E17F21}" dt="2022-11-20T22:46:40.170" v="684" actId="20577"/>
          <ac:spMkLst>
            <pc:docMk/>
            <pc:sldMk cId="2451861066" sldId="266"/>
            <ac:spMk id="5" creationId="{3D7DE61E-1A71-4773-ACC9-918810BA0005}"/>
          </ac:spMkLst>
        </pc:spChg>
      </pc:sldChg>
      <pc:sldChg chg="del">
        <pc:chgData name="Jacintha Westerink" userId="8afea143-2072-4321-832c-d695a2a40b89" providerId="ADAL" clId="{536D29A6-9DB5-4985-B9DD-EF10A2E17F21}" dt="2022-11-20T22:58:25.502" v="748"/>
        <pc:sldMkLst>
          <pc:docMk/>
          <pc:sldMk cId="784792925" sldId="276"/>
        </pc:sldMkLst>
      </pc:sldChg>
      <pc:sldChg chg="addSp delSp modSp mod">
        <pc:chgData name="Jacintha Westerink" userId="8afea143-2072-4321-832c-d695a2a40b89" providerId="ADAL" clId="{536D29A6-9DB5-4985-B9DD-EF10A2E17F21}" dt="2022-11-20T17:17:04.578" v="48" actId="14100"/>
        <pc:sldMkLst>
          <pc:docMk/>
          <pc:sldMk cId="2902626243" sldId="323"/>
        </pc:sldMkLst>
        <pc:spChg chg="mod">
          <ac:chgData name="Jacintha Westerink" userId="8afea143-2072-4321-832c-d695a2a40b89" providerId="ADAL" clId="{536D29A6-9DB5-4985-B9DD-EF10A2E17F21}" dt="2022-11-20T17:15:19.297" v="41" actId="1076"/>
          <ac:spMkLst>
            <pc:docMk/>
            <pc:sldMk cId="2902626243" sldId="323"/>
            <ac:spMk id="2" creationId="{15CACA34-CFEF-33D8-D167-8D88867D6B22}"/>
          </ac:spMkLst>
        </pc:spChg>
        <pc:picChg chg="del mod">
          <ac:chgData name="Jacintha Westerink" userId="8afea143-2072-4321-832c-d695a2a40b89" providerId="ADAL" clId="{536D29A6-9DB5-4985-B9DD-EF10A2E17F21}" dt="2022-11-20T17:16:53.708" v="45" actId="478"/>
          <ac:picMkLst>
            <pc:docMk/>
            <pc:sldMk cId="2902626243" sldId="323"/>
            <ac:picMk id="8" creationId="{D596170E-5444-2578-00B3-94B000057B6E}"/>
          </ac:picMkLst>
        </pc:picChg>
        <pc:picChg chg="add mod">
          <ac:chgData name="Jacintha Westerink" userId="8afea143-2072-4321-832c-d695a2a40b89" providerId="ADAL" clId="{536D29A6-9DB5-4985-B9DD-EF10A2E17F21}" dt="2022-11-20T17:15:25.759" v="43" actId="14100"/>
          <ac:picMkLst>
            <pc:docMk/>
            <pc:sldMk cId="2902626243" sldId="323"/>
            <ac:picMk id="11" creationId="{7196F539-EB8A-B1DE-B42F-9836343BF060}"/>
          </ac:picMkLst>
        </pc:picChg>
        <pc:picChg chg="add mod">
          <ac:chgData name="Jacintha Westerink" userId="8afea143-2072-4321-832c-d695a2a40b89" providerId="ADAL" clId="{536D29A6-9DB5-4985-B9DD-EF10A2E17F21}" dt="2022-11-20T17:17:04.578" v="48" actId="14100"/>
          <ac:picMkLst>
            <pc:docMk/>
            <pc:sldMk cId="2902626243" sldId="323"/>
            <ac:picMk id="13" creationId="{D4A00AE8-91AE-D668-A44B-98BF6B492A62}"/>
          </ac:picMkLst>
        </pc:picChg>
      </pc:sldChg>
      <pc:sldChg chg="addSp delSp modSp mod">
        <pc:chgData name="Jacintha Westerink" userId="8afea143-2072-4321-832c-d695a2a40b89" providerId="ADAL" clId="{536D29A6-9DB5-4985-B9DD-EF10A2E17F21}" dt="2022-11-27T20:29:01.389" v="1508" actId="478"/>
        <pc:sldMkLst>
          <pc:docMk/>
          <pc:sldMk cId="3257658397" sldId="331"/>
        </pc:sldMkLst>
        <pc:spChg chg="add del mod">
          <ac:chgData name="Jacintha Westerink" userId="8afea143-2072-4321-832c-d695a2a40b89" providerId="ADAL" clId="{536D29A6-9DB5-4985-B9DD-EF10A2E17F21}" dt="2022-11-27T20:29:01.389" v="1508" actId="478"/>
          <ac:spMkLst>
            <pc:docMk/>
            <pc:sldMk cId="3257658397" sldId="331"/>
            <ac:spMk id="3" creationId="{1612910A-9558-7D14-E03E-DB8316FDECD6}"/>
          </ac:spMkLst>
        </pc:spChg>
        <pc:spChg chg="mod">
          <ac:chgData name="Jacintha Westerink" userId="8afea143-2072-4321-832c-d695a2a40b89" providerId="ADAL" clId="{536D29A6-9DB5-4985-B9DD-EF10A2E17F21}" dt="2022-11-20T22:47:41.913" v="690" actId="1076"/>
          <ac:spMkLst>
            <pc:docMk/>
            <pc:sldMk cId="3257658397" sldId="331"/>
            <ac:spMk id="7" creationId="{39B35E55-4756-D70D-821F-5097314A8A58}"/>
          </ac:spMkLst>
        </pc:spChg>
        <pc:spChg chg="mod">
          <ac:chgData name="Jacintha Westerink" userId="8afea143-2072-4321-832c-d695a2a40b89" providerId="ADAL" clId="{536D29A6-9DB5-4985-B9DD-EF10A2E17F21}" dt="2022-11-20T17:19:47.055" v="51" actId="20577"/>
          <ac:spMkLst>
            <pc:docMk/>
            <pc:sldMk cId="3257658397" sldId="331"/>
            <ac:spMk id="9" creationId="{4807126F-5B92-9094-7174-3657CA40CFF5}"/>
          </ac:spMkLst>
        </pc:spChg>
      </pc:sldChg>
      <pc:sldChg chg="addSp modSp mod ord">
        <pc:chgData name="Jacintha Westerink" userId="8afea143-2072-4321-832c-d695a2a40b89" providerId="ADAL" clId="{536D29A6-9DB5-4985-B9DD-EF10A2E17F21}" dt="2022-11-20T22:59:33.138" v="753" actId="1076"/>
        <pc:sldMkLst>
          <pc:docMk/>
          <pc:sldMk cId="1936436610" sldId="333"/>
        </pc:sldMkLst>
        <pc:spChg chg="mod">
          <ac:chgData name="Jacintha Westerink" userId="8afea143-2072-4321-832c-d695a2a40b89" providerId="ADAL" clId="{536D29A6-9DB5-4985-B9DD-EF10A2E17F21}" dt="2022-11-20T22:59:15.379" v="750" actId="1076"/>
          <ac:spMkLst>
            <pc:docMk/>
            <pc:sldMk cId="1936436610" sldId="333"/>
            <ac:spMk id="2" creationId="{15CACA34-CFEF-33D8-D167-8D88867D6B22}"/>
          </ac:spMkLst>
        </pc:spChg>
        <pc:spChg chg="add mod">
          <ac:chgData name="Jacintha Westerink" userId="8afea143-2072-4321-832c-d695a2a40b89" providerId="ADAL" clId="{536D29A6-9DB5-4985-B9DD-EF10A2E17F21}" dt="2022-11-20T22:59:33.138" v="753" actId="1076"/>
          <ac:spMkLst>
            <pc:docMk/>
            <pc:sldMk cId="1936436610" sldId="333"/>
            <ac:spMk id="3" creationId="{F508FE5D-528D-E93B-A661-7E2C669FD303}"/>
          </ac:spMkLst>
        </pc:spChg>
        <pc:picChg chg="mod">
          <ac:chgData name="Jacintha Westerink" userId="8afea143-2072-4321-832c-d695a2a40b89" providerId="ADAL" clId="{536D29A6-9DB5-4985-B9DD-EF10A2E17F21}" dt="2022-11-20T22:59:11.037" v="749" actId="1076"/>
          <ac:picMkLst>
            <pc:docMk/>
            <pc:sldMk cId="1936436610" sldId="333"/>
            <ac:picMk id="8" creationId="{761C0AB3-8003-AE98-7ACD-0E81D2FF8BF4}"/>
          </ac:picMkLst>
        </pc:picChg>
      </pc:sldChg>
      <pc:sldChg chg="modSp mod setBg">
        <pc:chgData name="Jacintha Westerink" userId="8afea143-2072-4321-832c-d695a2a40b89" providerId="ADAL" clId="{536D29A6-9DB5-4985-B9DD-EF10A2E17F21}" dt="2022-11-27T16:21:00.646" v="1506" actId="207"/>
        <pc:sldMkLst>
          <pc:docMk/>
          <pc:sldMk cId="1167643505" sldId="335"/>
        </pc:sldMkLst>
        <pc:spChg chg="mod">
          <ac:chgData name="Jacintha Westerink" userId="8afea143-2072-4321-832c-d695a2a40b89" providerId="ADAL" clId="{536D29A6-9DB5-4985-B9DD-EF10A2E17F21}" dt="2022-11-21T12:46:40.074" v="1485" actId="20577"/>
          <ac:spMkLst>
            <pc:docMk/>
            <pc:sldMk cId="1167643505" sldId="335"/>
            <ac:spMk id="2" creationId="{15CACA34-CFEF-33D8-D167-8D88867D6B22}"/>
          </ac:spMkLst>
        </pc:spChg>
        <pc:spChg chg="mod">
          <ac:chgData name="Jacintha Westerink" userId="8afea143-2072-4321-832c-d695a2a40b89" providerId="ADAL" clId="{536D29A6-9DB5-4985-B9DD-EF10A2E17F21}" dt="2022-11-27T16:21:00.646" v="1506" actId="207"/>
          <ac:spMkLst>
            <pc:docMk/>
            <pc:sldMk cId="1167643505" sldId="335"/>
            <ac:spMk id="7" creationId="{39B35E55-4756-D70D-821F-5097314A8A58}"/>
          </ac:spMkLst>
        </pc:spChg>
      </pc:sldChg>
      <pc:sldChg chg="addSp delSp modSp del mod">
        <pc:chgData name="Jacintha Westerink" userId="8afea143-2072-4321-832c-d695a2a40b89" providerId="ADAL" clId="{536D29A6-9DB5-4985-B9DD-EF10A2E17F21}" dt="2022-11-21T12:46:06.036" v="1471" actId="2696"/>
        <pc:sldMkLst>
          <pc:docMk/>
          <pc:sldMk cId="3304718254" sldId="335"/>
        </pc:sldMkLst>
        <pc:spChg chg="del mod">
          <ac:chgData name="Jacintha Westerink" userId="8afea143-2072-4321-832c-d695a2a40b89" providerId="ADAL" clId="{536D29A6-9DB5-4985-B9DD-EF10A2E17F21}" dt="2022-11-20T22:48:49.336" v="704" actId="478"/>
          <ac:spMkLst>
            <pc:docMk/>
            <pc:sldMk cId="3304718254" sldId="335"/>
            <ac:spMk id="3" creationId="{5FF32C92-9F4A-C8CD-1B18-C8FCBF2485FD}"/>
          </ac:spMkLst>
        </pc:spChg>
        <pc:spChg chg="mod">
          <ac:chgData name="Jacintha Westerink" userId="8afea143-2072-4321-832c-d695a2a40b89" providerId="ADAL" clId="{536D29A6-9DB5-4985-B9DD-EF10A2E17F21}" dt="2022-11-21T12:45:27.496" v="1470" actId="20577"/>
          <ac:spMkLst>
            <pc:docMk/>
            <pc:sldMk cId="3304718254" sldId="335"/>
            <ac:spMk id="4" creationId="{48389ED5-4937-5099-C31B-BBDAE6CE0A53}"/>
          </ac:spMkLst>
        </pc:spChg>
        <pc:spChg chg="add del mod">
          <ac:chgData name="Jacintha Westerink" userId="8afea143-2072-4321-832c-d695a2a40b89" providerId="ADAL" clId="{536D29A6-9DB5-4985-B9DD-EF10A2E17F21}" dt="2022-11-20T22:48:54.631" v="706"/>
          <ac:spMkLst>
            <pc:docMk/>
            <pc:sldMk cId="3304718254" sldId="335"/>
            <ac:spMk id="6" creationId="{DB32452C-3273-8B41-544A-D6B72AABA9E8}"/>
          </ac:spMkLst>
        </pc:spChg>
      </pc:sldChg>
      <pc:sldChg chg="addSp modSp mod">
        <pc:chgData name="Jacintha Westerink" userId="8afea143-2072-4321-832c-d695a2a40b89" providerId="ADAL" clId="{536D29A6-9DB5-4985-B9DD-EF10A2E17F21}" dt="2022-11-20T22:50:00.558" v="715" actId="1076"/>
        <pc:sldMkLst>
          <pc:docMk/>
          <pc:sldMk cId="758673882" sldId="336"/>
        </pc:sldMkLst>
        <pc:spChg chg="add mod">
          <ac:chgData name="Jacintha Westerink" userId="8afea143-2072-4321-832c-d695a2a40b89" providerId="ADAL" clId="{536D29A6-9DB5-4985-B9DD-EF10A2E17F21}" dt="2022-11-20T22:50:00.558" v="715" actId="1076"/>
          <ac:spMkLst>
            <pc:docMk/>
            <pc:sldMk cId="758673882" sldId="336"/>
            <ac:spMk id="3" creationId="{D5970B17-1E61-E018-45AA-7D5A2FDA1FC1}"/>
          </ac:spMkLst>
        </pc:spChg>
      </pc:sldChg>
      <pc:sldChg chg="addSp delSp modSp mod setBg">
        <pc:chgData name="Jacintha Westerink" userId="8afea143-2072-4321-832c-d695a2a40b89" providerId="ADAL" clId="{536D29A6-9DB5-4985-B9DD-EF10A2E17F21}" dt="2022-11-21T12:49:02.334" v="1493" actId="207"/>
        <pc:sldMkLst>
          <pc:docMk/>
          <pc:sldMk cId="715917831" sldId="338"/>
        </pc:sldMkLst>
        <pc:spChg chg="mod">
          <ac:chgData name="Jacintha Westerink" userId="8afea143-2072-4321-832c-d695a2a40b89" providerId="ADAL" clId="{536D29A6-9DB5-4985-B9DD-EF10A2E17F21}" dt="2022-11-20T23:03:19.704" v="866" actId="1076"/>
          <ac:spMkLst>
            <pc:docMk/>
            <pc:sldMk cId="715917831" sldId="338"/>
            <ac:spMk id="2" creationId="{15CACA34-CFEF-33D8-D167-8D88867D6B22}"/>
          </ac:spMkLst>
        </pc:spChg>
        <pc:spChg chg="del mod">
          <ac:chgData name="Jacintha Westerink" userId="8afea143-2072-4321-832c-d695a2a40b89" providerId="ADAL" clId="{536D29A6-9DB5-4985-B9DD-EF10A2E17F21}" dt="2022-11-21T12:48:58.669" v="1492" actId="478"/>
          <ac:spMkLst>
            <pc:docMk/>
            <pc:sldMk cId="715917831" sldId="338"/>
            <ac:spMk id="3" creationId="{04D34009-7396-22A7-ED8B-A218B35C6A5B}"/>
          </ac:spMkLst>
        </pc:spChg>
        <pc:spChg chg="mod">
          <ac:chgData name="Jacintha Westerink" userId="8afea143-2072-4321-832c-d695a2a40b89" providerId="ADAL" clId="{536D29A6-9DB5-4985-B9DD-EF10A2E17F21}" dt="2022-11-20T23:03:16.452" v="865" actId="1076"/>
          <ac:spMkLst>
            <pc:docMk/>
            <pc:sldMk cId="715917831" sldId="338"/>
            <ac:spMk id="4" creationId="{48389ED5-4937-5099-C31B-BBDAE6CE0A53}"/>
          </ac:spMkLst>
        </pc:spChg>
        <pc:spChg chg="add del mod">
          <ac:chgData name="Jacintha Westerink" userId="8afea143-2072-4321-832c-d695a2a40b89" providerId="ADAL" clId="{536D29A6-9DB5-4985-B9DD-EF10A2E17F21}" dt="2022-11-20T23:03:24.366" v="867" actId="21"/>
          <ac:spMkLst>
            <pc:docMk/>
            <pc:sldMk cId="715917831" sldId="338"/>
            <ac:spMk id="6" creationId="{30E45690-9F08-12A2-2388-32D58E295A88}"/>
          </ac:spMkLst>
        </pc:spChg>
        <pc:spChg chg="mod">
          <ac:chgData name="Jacintha Westerink" userId="8afea143-2072-4321-832c-d695a2a40b89" providerId="ADAL" clId="{536D29A6-9DB5-4985-B9DD-EF10A2E17F21}" dt="2022-11-21T12:49:02.334" v="1493" actId="207"/>
          <ac:spMkLst>
            <pc:docMk/>
            <pc:sldMk cId="715917831" sldId="338"/>
            <ac:spMk id="7" creationId="{39B35E55-4756-D70D-821F-5097314A8A58}"/>
          </ac:spMkLst>
        </pc:spChg>
      </pc:sldChg>
      <pc:sldChg chg="modSp mod setBg">
        <pc:chgData name="Jacintha Westerink" userId="8afea143-2072-4321-832c-d695a2a40b89" providerId="ADAL" clId="{536D29A6-9DB5-4985-B9DD-EF10A2E17F21}" dt="2022-11-21T12:48:50.162" v="1491" actId="207"/>
        <pc:sldMkLst>
          <pc:docMk/>
          <pc:sldMk cId="3927592" sldId="339"/>
        </pc:sldMkLst>
        <pc:spChg chg="mod">
          <ac:chgData name="Jacintha Westerink" userId="8afea143-2072-4321-832c-d695a2a40b89" providerId="ADAL" clId="{536D29A6-9DB5-4985-B9DD-EF10A2E17F21}" dt="2022-11-21T12:48:50.162" v="1491" actId="207"/>
          <ac:spMkLst>
            <pc:docMk/>
            <pc:sldMk cId="3927592" sldId="339"/>
            <ac:spMk id="7" creationId="{39B35E55-4756-D70D-821F-5097314A8A58}"/>
          </ac:spMkLst>
        </pc:spChg>
      </pc:sldChg>
      <pc:sldChg chg="addSp delSp modSp mod">
        <pc:chgData name="Jacintha Westerink" userId="8afea143-2072-4321-832c-d695a2a40b89" providerId="ADAL" clId="{536D29A6-9DB5-4985-B9DD-EF10A2E17F21}" dt="2022-11-21T12:48:19.429" v="1488" actId="478"/>
        <pc:sldMkLst>
          <pc:docMk/>
          <pc:sldMk cId="3855516972" sldId="340"/>
        </pc:sldMkLst>
        <pc:spChg chg="mod">
          <ac:chgData name="Jacintha Westerink" userId="8afea143-2072-4321-832c-d695a2a40b89" providerId="ADAL" clId="{536D29A6-9DB5-4985-B9DD-EF10A2E17F21}" dt="2022-11-20T23:08:47.013" v="880" actId="1076"/>
          <ac:spMkLst>
            <pc:docMk/>
            <pc:sldMk cId="3855516972" sldId="340"/>
            <ac:spMk id="2" creationId="{15CACA34-CFEF-33D8-D167-8D88867D6B22}"/>
          </ac:spMkLst>
        </pc:spChg>
        <pc:spChg chg="del mod">
          <ac:chgData name="Jacintha Westerink" userId="8afea143-2072-4321-832c-d695a2a40b89" providerId="ADAL" clId="{536D29A6-9DB5-4985-B9DD-EF10A2E17F21}" dt="2022-11-20T22:51:13.198" v="722" actId="478"/>
          <ac:spMkLst>
            <pc:docMk/>
            <pc:sldMk cId="3855516972" sldId="340"/>
            <ac:spMk id="3" creationId="{129A0B84-49EF-FDE8-CC32-68706F2C6A28}"/>
          </ac:spMkLst>
        </pc:spChg>
        <pc:spChg chg="add del mod">
          <ac:chgData name="Jacintha Westerink" userId="8afea143-2072-4321-832c-d695a2a40b89" providerId="ADAL" clId="{536D29A6-9DB5-4985-B9DD-EF10A2E17F21}" dt="2022-11-21T12:48:19.429" v="1488" actId="478"/>
          <ac:spMkLst>
            <pc:docMk/>
            <pc:sldMk cId="3855516972" sldId="340"/>
            <ac:spMk id="6" creationId="{576C0048-4650-0E34-78A2-E3AE353A7677}"/>
          </ac:spMkLst>
        </pc:spChg>
      </pc:sldChg>
      <pc:sldChg chg="addSp delSp modSp mod">
        <pc:chgData name="Jacintha Westerink" userId="8afea143-2072-4321-832c-d695a2a40b89" providerId="ADAL" clId="{536D29A6-9DB5-4985-B9DD-EF10A2E17F21}" dt="2022-11-21T12:50:14.942" v="1496" actId="478"/>
        <pc:sldMkLst>
          <pc:docMk/>
          <pc:sldMk cId="656459012" sldId="341"/>
        </pc:sldMkLst>
        <pc:spChg chg="add del mod">
          <ac:chgData name="Jacintha Westerink" userId="8afea143-2072-4321-832c-d695a2a40b89" providerId="ADAL" clId="{536D29A6-9DB5-4985-B9DD-EF10A2E17F21}" dt="2022-11-20T22:51:56.411" v="732" actId="478"/>
          <ac:spMkLst>
            <pc:docMk/>
            <pc:sldMk cId="656459012" sldId="341"/>
            <ac:spMk id="3" creationId="{C4079215-F8DE-9D4E-A43D-A1EBE1C9E19A}"/>
          </ac:spMkLst>
        </pc:spChg>
        <pc:spChg chg="add del mod">
          <ac:chgData name="Jacintha Westerink" userId="8afea143-2072-4321-832c-d695a2a40b89" providerId="ADAL" clId="{536D29A6-9DB5-4985-B9DD-EF10A2E17F21}" dt="2022-11-21T12:50:14.942" v="1496" actId="478"/>
          <ac:spMkLst>
            <pc:docMk/>
            <pc:sldMk cId="656459012" sldId="341"/>
            <ac:spMk id="6" creationId="{B90C9565-169D-9D3D-BC0F-FBC014734257}"/>
          </ac:spMkLst>
        </pc:spChg>
      </pc:sldChg>
      <pc:sldChg chg="delSp modSp del mod">
        <pc:chgData name="Jacintha Westerink" userId="8afea143-2072-4321-832c-d695a2a40b89" providerId="ADAL" clId="{536D29A6-9DB5-4985-B9DD-EF10A2E17F21}" dt="2022-11-20T22:59:45.942" v="754" actId="2696"/>
        <pc:sldMkLst>
          <pc:docMk/>
          <pc:sldMk cId="1485978694" sldId="342"/>
        </pc:sldMkLst>
        <pc:spChg chg="del mod">
          <ac:chgData name="Jacintha Westerink" userId="8afea143-2072-4321-832c-d695a2a40b89" providerId="ADAL" clId="{536D29A6-9DB5-4985-B9DD-EF10A2E17F21}" dt="2022-11-20T22:59:22.415" v="751" actId="21"/>
          <ac:spMkLst>
            <pc:docMk/>
            <pc:sldMk cId="1485978694" sldId="342"/>
            <ac:spMk id="2" creationId="{15CACA34-CFEF-33D8-D167-8D88867D6B22}"/>
          </ac:spMkLst>
        </pc:spChg>
      </pc:sldChg>
      <pc:sldChg chg="modSp mod">
        <pc:chgData name="Jacintha Westerink" userId="8afea143-2072-4321-832c-d695a2a40b89" providerId="ADAL" clId="{536D29A6-9DB5-4985-B9DD-EF10A2E17F21}" dt="2022-11-21T12:50:05.273" v="1495" actId="20577"/>
        <pc:sldMkLst>
          <pc:docMk/>
          <pc:sldMk cId="2639760363" sldId="344"/>
        </pc:sldMkLst>
        <pc:spChg chg="mod">
          <ac:chgData name="Jacintha Westerink" userId="8afea143-2072-4321-832c-d695a2a40b89" providerId="ADAL" clId="{536D29A6-9DB5-4985-B9DD-EF10A2E17F21}" dt="2022-11-21T12:50:05.273" v="1495" actId="20577"/>
          <ac:spMkLst>
            <pc:docMk/>
            <pc:sldMk cId="2639760363" sldId="344"/>
            <ac:spMk id="4" creationId="{48389ED5-4937-5099-C31B-BBDAE6CE0A53}"/>
          </ac:spMkLst>
        </pc:spChg>
      </pc:sldChg>
      <pc:sldChg chg="addSp delSp modSp mod">
        <pc:chgData name="Jacintha Westerink" userId="8afea143-2072-4321-832c-d695a2a40b89" providerId="ADAL" clId="{536D29A6-9DB5-4985-B9DD-EF10A2E17F21}" dt="2022-11-20T22:51:32.924" v="726" actId="20577"/>
        <pc:sldMkLst>
          <pc:docMk/>
          <pc:sldMk cId="1694497078" sldId="345"/>
        </pc:sldMkLst>
        <pc:spChg chg="add del mod">
          <ac:chgData name="Jacintha Westerink" userId="8afea143-2072-4321-832c-d695a2a40b89" providerId="ADAL" clId="{536D29A6-9DB5-4985-B9DD-EF10A2E17F21}" dt="2022-11-20T22:51:26.005" v="723" actId="478"/>
          <ac:spMkLst>
            <pc:docMk/>
            <pc:sldMk cId="1694497078" sldId="345"/>
            <ac:spMk id="3" creationId="{74F3E1B5-D60E-0577-5966-A76DCE9E9D66}"/>
          </ac:spMkLst>
        </pc:spChg>
        <pc:spChg chg="add mod">
          <ac:chgData name="Jacintha Westerink" userId="8afea143-2072-4321-832c-d695a2a40b89" providerId="ADAL" clId="{536D29A6-9DB5-4985-B9DD-EF10A2E17F21}" dt="2022-11-20T22:51:32.924" v="726" actId="20577"/>
          <ac:spMkLst>
            <pc:docMk/>
            <pc:sldMk cId="1694497078" sldId="345"/>
            <ac:spMk id="6" creationId="{99E007D8-5E80-7829-439B-D5B93017ABAD}"/>
          </ac:spMkLst>
        </pc:spChg>
      </pc:sldChg>
      <pc:sldChg chg="modSp mod">
        <pc:chgData name="Jacintha Westerink" userId="8afea143-2072-4321-832c-d695a2a40b89" providerId="ADAL" clId="{536D29A6-9DB5-4985-B9DD-EF10A2E17F21}" dt="2022-11-21T12:51:02.059" v="1505" actId="1076"/>
        <pc:sldMkLst>
          <pc:docMk/>
          <pc:sldMk cId="2015546637" sldId="346"/>
        </pc:sldMkLst>
        <pc:spChg chg="mod">
          <ac:chgData name="Jacintha Westerink" userId="8afea143-2072-4321-832c-d695a2a40b89" providerId="ADAL" clId="{536D29A6-9DB5-4985-B9DD-EF10A2E17F21}" dt="2022-11-21T12:51:02.059" v="1505" actId="1076"/>
          <ac:spMkLst>
            <pc:docMk/>
            <pc:sldMk cId="2015546637" sldId="346"/>
            <ac:spMk id="2" creationId="{15CACA34-CFEF-33D8-D167-8D88867D6B22}"/>
          </ac:spMkLst>
        </pc:spChg>
        <pc:spChg chg="mod">
          <ac:chgData name="Jacintha Westerink" userId="8afea143-2072-4321-832c-d695a2a40b89" providerId="ADAL" clId="{536D29A6-9DB5-4985-B9DD-EF10A2E17F21}" dt="2022-11-21T12:50:57.022" v="1504" actId="1076"/>
          <ac:spMkLst>
            <pc:docMk/>
            <pc:sldMk cId="2015546637" sldId="346"/>
            <ac:spMk id="4" creationId="{48389ED5-4937-5099-C31B-BBDAE6CE0A53}"/>
          </ac:spMkLst>
        </pc:spChg>
      </pc:sldChg>
      <pc:sldChg chg="modSp mod">
        <pc:chgData name="Jacintha Westerink" userId="8afea143-2072-4321-832c-d695a2a40b89" providerId="ADAL" clId="{536D29A6-9DB5-4985-B9DD-EF10A2E17F21}" dt="2022-11-20T23:20:17.667" v="1234" actId="1076"/>
        <pc:sldMkLst>
          <pc:docMk/>
          <pc:sldMk cId="3163040981" sldId="347"/>
        </pc:sldMkLst>
        <pc:spChg chg="mod">
          <ac:chgData name="Jacintha Westerink" userId="8afea143-2072-4321-832c-d695a2a40b89" providerId="ADAL" clId="{536D29A6-9DB5-4985-B9DD-EF10A2E17F21}" dt="2022-11-20T23:20:11.955" v="1233" actId="6549"/>
          <ac:spMkLst>
            <pc:docMk/>
            <pc:sldMk cId="3163040981" sldId="347"/>
            <ac:spMk id="4" creationId="{48389ED5-4937-5099-C31B-BBDAE6CE0A53}"/>
          </ac:spMkLst>
        </pc:spChg>
        <pc:picChg chg="mod">
          <ac:chgData name="Jacintha Westerink" userId="8afea143-2072-4321-832c-d695a2a40b89" providerId="ADAL" clId="{536D29A6-9DB5-4985-B9DD-EF10A2E17F21}" dt="2022-11-20T23:20:17.667" v="1234" actId="1076"/>
          <ac:picMkLst>
            <pc:docMk/>
            <pc:sldMk cId="3163040981" sldId="347"/>
            <ac:picMk id="6" creationId="{B43D887E-D702-820B-F993-C1EDF16F34FA}"/>
          </ac:picMkLst>
        </pc:picChg>
      </pc:sldChg>
      <pc:sldChg chg="modSp mod ord">
        <pc:chgData name="Jacintha Westerink" userId="8afea143-2072-4321-832c-d695a2a40b89" providerId="ADAL" clId="{536D29A6-9DB5-4985-B9DD-EF10A2E17F21}" dt="2022-11-20T23:19:48.823" v="1225"/>
        <pc:sldMkLst>
          <pc:docMk/>
          <pc:sldMk cId="1784481888" sldId="348"/>
        </pc:sldMkLst>
        <pc:spChg chg="mod">
          <ac:chgData name="Jacintha Westerink" userId="8afea143-2072-4321-832c-d695a2a40b89" providerId="ADAL" clId="{536D29A6-9DB5-4985-B9DD-EF10A2E17F21}" dt="2022-11-20T23:19:30.944" v="1223" actId="6549"/>
          <ac:spMkLst>
            <pc:docMk/>
            <pc:sldMk cId="1784481888" sldId="348"/>
            <ac:spMk id="4" creationId="{48389ED5-4937-5099-C31B-BBDAE6CE0A53}"/>
          </ac:spMkLst>
        </pc:spChg>
      </pc:sldChg>
      <pc:sldChg chg="modSp add del mod setBg">
        <pc:chgData name="Jacintha Westerink" userId="8afea143-2072-4321-832c-d695a2a40b89" providerId="ADAL" clId="{536D29A6-9DB5-4985-B9DD-EF10A2E17F21}" dt="2022-11-20T22:52:44.998" v="733" actId="47"/>
        <pc:sldMkLst>
          <pc:docMk/>
          <pc:sldMk cId="2523426132" sldId="354"/>
        </pc:sldMkLst>
        <pc:spChg chg="mod">
          <ac:chgData name="Jacintha Westerink" userId="8afea143-2072-4321-832c-d695a2a40b89" providerId="ADAL" clId="{536D29A6-9DB5-4985-B9DD-EF10A2E17F21}" dt="2022-11-20T22:29:31.925" v="546" actId="1076"/>
          <ac:spMkLst>
            <pc:docMk/>
            <pc:sldMk cId="2523426132" sldId="354"/>
            <ac:spMk id="2" creationId="{EF4D9F37-F95E-4593-A3CE-EA878F48B850}"/>
          </ac:spMkLst>
        </pc:spChg>
        <pc:spChg chg="mod">
          <ac:chgData name="Jacintha Westerink" userId="8afea143-2072-4321-832c-d695a2a40b89" providerId="ADAL" clId="{536D29A6-9DB5-4985-B9DD-EF10A2E17F21}" dt="2022-11-20T22:23:06.275" v="508" actId="1076"/>
          <ac:spMkLst>
            <pc:docMk/>
            <pc:sldMk cId="2523426132" sldId="354"/>
            <ac:spMk id="3" creationId="{C1F74869-D582-4986-8825-7BAB14783EFD}"/>
          </ac:spMkLst>
        </pc:spChg>
      </pc:sldChg>
      <pc:sldChg chg="modSp add del mod setBg">
        <pc:chgData name="Jacintha Westerink" userId="8afea143-2072-4321-832c-d695a2a40b89" providerId="ADAL" clId="{536D29A6-9DB5-4985-B9DD-EF10A2E17F21}" dt="2022-11-20T22:52:45.754" v="734" actId="47"/>
        <pc:sldMkLst>
          <pc:docMk/>
          <pc:sldMk cId="94198866" sldId="355"/>
        </pc:sldMkLst>
        <pc:spChg chg="mod">
          <ac:chgData name="Jacintha Westerink" userId="8afea143-2072-4321-832c-d695a2a40b89" providerId="ADAL" clId="{536D29A6-9DB5-4985-B9DD-EF10A2E17F21}" dt="2022-11-20T22:20:41.647" v="425" actId="27636"/>
          <ac:spMkLst>
            <pc:docMk/>
            <pc:sldMk cId="94198866" sldId="355"/>
            <ac:spMk id="3" creationId="{709535FD-C07B-4569-BC60-C03F94D49278}"/>
          </ac:spMkLst>
        </pc:spChg>
      </pc:sldChg>
      <pc:sldChg chg="modSp add del mod setBg">
        <pc:chgData name="Jacintha Westerink" userId="8afea143-2072-4321-832c-d695a2a40b89" providerId="ADAL" clId="{536D29A6-9DB5-4985-B9DD-EF10A2E17F21}" dt="2022-11-20T22:52:52.712" v="735" actId="47"/>
        <pc:sldMkLst>
          <pc:docMk/>
          <pc:sldMk cId="2758154681" sldId="356"/>
        </pc:sldMkLst>
        <pc:spChg chg="mod">
          <ac:chgData name="Jacintha Westerink" userId="8afea143-2072-4321-832c-d695a2a40b89" providerId="ADAL" clId="{536D29A6-9DB5-4985-B9DD-EF10A2E17F21}" dt="2022-11-20T22:23:18.323" v="509" actId="20577"/>
          <ac:spMkLst>
            <pc:docMk/>
            <pc:sldMk cId="2758154681" sldId="356"/>
            <ac:spMk id="2" creationId="{2E1BE1D0-4060-4C53-999C-55F30B1DBF9E}"/>
          </ac:spMkLst>
        </pc:spChg>
        <pc:spChg chg="mod">
          <ac:chgData name="Jacintha Westerink" userId="8afea143-2072-4321-832c-d695a2a40b89" providerId="ADAL" clId="{536D29A6-9DB5-4985-B9DD-EF10A2E17F21}" dt="2022-11-20T22:24:30.103" v="521" actId="14100"/>
          <ac:spMkLst>
            <pc:docMk/>
            <pc:sldMk cId="2758154681" sldId="356"/>
            <ac:spMk id="3" creationId="{5BED780D-7BDE-4D30-B7EF-257073A14DEE}"/>
          </ac:spMkLst>
        </pc:spChg>
      </pc:sldChg>
      <pc:sldChg chg="addSp delSp modSp mod">
        <pc:chgData name="Jacintha Westerink" userId="8afea143-2072-4321-832c-d695a2a40b89" providerId="ADAL" clId="{536D29A6-9DB5-4985-B9DD-EF10A2E17F21}" dt="2022-11-27T20:28:15.144" v="1507" actId="5793"/>
        <pc:sldMkLst>
          <pc:docMk/>
          <pc:sldMk cId="987088288" sldId="357"/>
        </pc:sldMkLst>
        <pc:spChg chg="mod">
          <ac:chgData name="Jacintha Westerink" userId="8afea143-2072-4321-832c-d695a2a40b89" providerId="ADAL" clId="{536D29A6-9DB5-4985-B9DD-EF10A2E17F21}" dt="2022-11-20T23:37:20.204" v="1397" actId="1076"/>
          <ac:spMkLst>
            <pc:docMk/>
            <pc:sldMk cId="987088288" sldId="357"/>
            <ac:spMk id="2" creationId="{15CACA34-CFEF-33D8-D167-8D88867D6B22}"/>
          </ac:spMkLst>
        </pc:spChg>
        <pc:spChg chg="add mod">
          <ac:chgData name="Jacintha Westerink" userId="8afea143-2072-4321-832c-d695a2a40b89" providerId="ADAL" clId="{536D29A6-9DB5-4985-B9DD-EF10A2E17F21}" dt="2022-11-20T23:37:24.440" v="1398" actId="1076"/>
          <ac:spMkLst>
            <pc:docMk/>
            <pc:sldMk cId="987088288" sldId="357"/>
            <ac:spMk id="3" creationId="{164FE664-32E7-DA3E-6D5E-29557B824FED}"/>
          </ac:spMkLst>
        </pc:spChg>
        <pc:spChg chg="add del mod">
          <ac:chgData name="Jacintha Westerink" userId="8afea143-2072-4321-832c-d695a2a40b89" providerId="ADAL" clId="{536D29A6-9DB5-4985-B9DD-EF10A2E17F21}" dt="2022-11-20T23:40:20.320" v="1403" actId="21"/>
          <ac:spMkLst>
            <pc:docMk/>
            <pc:sldMk cId="987088288" sldId="357"/>
            <ac:spMk id="4" creationId="{3AB1CB44-A989-8FFF-20C3-4888CDBFD203}"/>
          </ac:spMkLst>
        </pc:spChg>
        <pc:spChg chg="add mod">
          <ac:chgData name="Jacintha Westerink" userId="8afea143-2072-4321-832c-d695a2a40b89" providerId="ADAL" clId="{536D29A6-9DB5-4985-B9DD-EF10A2E17F21}" dt="2022-11-27T20:28:15.144" v="1507" actId="5793"/>
          <ac:spMkLst>
            <pc:docMk/>
            <pc:sldMk cId="987088288" sldId="357"/>
            <ac:spMk id="8" creationId="{AA3865DF-B9BF-2A5D-1C4B-F6A638D3C716}"/>
          </ac:spMkLst>
        </pc:spChg>
      </pc:sldChg>
      <pc:sldChg chg="addSp modSp add mod ord">
        <pc:chgData name="Jacintha Westerink" userId="8afea143-2072-4321-832c-d695a2a40b89" providerId="ADAL" clId="{536D29A6-9DB5-4985-B9DD-EF10A2E17F21}" dt="2022-11-20T23:15:29.994" v="1114" actId="1076"/>
        <pc:sldMkLst>
          <pc:docMk/>
          <pc:sldMk cId="1319373555" sldId="358"/>
        </pc:sldMkLst>
        <pc:spChg chg="mod">
          <ac:chgData name="Jacintha Westerink" userId="8afea143-2072-4321-832c-d695a2a40b89" providerId="ADAL" clId="{536D29A6-9DB5-4985-B9DD-EF10A2E17F21}" dt="2022-11-20T23:15:29.994" v="1114" actId="1076"/>
          <ac:spMkLst>
            <pc:docMk/>
            <pc:sldMk cId="1319373555" sldId="358"/>
            <ac:spMk id="2" creationId="{15CACA34-CFEF-33D8-D167-8D88867D6B22}"/>
          </ac:spMkLst>
        </pc:spChg>
        <pc:spChg chg="add mod">
          <ac:chgData name="Jacintha Westerink" userId="8afea143-2072-4321-832c-d695a2a40b89" providerId="ADAL" clId="{536D29A6-9DB5-4985-B9DD-EF10A2E17F21}" dt="2022-11-20T23:15:23.935" v="1113" actId="12"/>
          <ac:spMkLst>
            <pc:docMk/>
            <pc:sldMk cId="1319373555" sldId="358"/>
            <ac:spMk id="3" creationId="{98C763A7-108F-26F5-919E-BF1E37E02034}"/>
          </ac:spMkLst>
        </pc:spChg>
      </pc:sldChg>
      <pc:sldChg chg="addSp modSp add mod ord">
        <pc:chgData name="Jacintha Westerink" userId="8afea143-2072-4321-832c-d695a2a40b89" providerId="ADAL" clId="{536D29A6-9DB5-4985-B9DD-EF10A2E17F21}" dt="2022-11-21T12:50:45.258" v="1503" actId="1076"/>
        <pc:sldMkLst>
          <pc:docMk/>
          <pc:sldMk cId="1916586476" sldId="359"/>
        </pc:sldMkLst>
        <pc:spChg chg="mod">
          <ac:chgData name="Jacintha Westerink" userId="8afea143-2072-4321-832c-d695a2a40b89" providerId="ADAL" clId="{536D29A6-9DB5-4985-B9DD-EF10A2E17F21}" dt="2022-11-21T12:50:45.258" v="1503" actId="1076"/>
          <ac:spMkLst>
            <pc:docMk/>
            <pc:sldMk cId="1916586476" sldId="359"/>
            <ac:spMk id="2" creationId="{15CACA34-CFEF-33D8-D167-8D88867D6B22}"/>
          </ac:spMkLst>
        </pc:spChg>
        <pc:spChg chg="add mod">
          <ac:chgData name="Jacintha Westerink" userId="8afea143-2072-4321-832c-d695a2a40b89" providerId="ADAL" clId="{536D29A6-9DB5-4985-B9DD-EF10A2E17F21}" dt="2022-11-21T12:50:42.160" v="1502" actId="1076"/>
          <ac:spMkLst>
            <pc:docMk/>
            <pc:sldMk cId="1916586476" sldId="359"/>
            <ac:spMk id="3" creationId="{46B3872E-584A-DD6B-66CE-9726F6BE3D8B}"/>
          </ac:spMkLst>
        </pc:spChg>
      </pc:sldChg>
      <pc:sldChg chg="addSp delSp modSp add mod ord">
        <pc:chgData name="Jacintha Westerink" userId="8afea143-2072-4321-832c-d695a2a40b89" providerId="ADAL" clId="{536D29A6-9DB5-4985-B9DD-EF10A2E17F21}" dt="2022-11-20T23:26:48.735" v="1278" actId="1076"/>
        <pc:sldMkLst>
          <pc:docMk/>
          <pc:sldMk cId="2233188754" sldId="360"/>
        </pc:sldMkLst>
        <pc:spChg chg="del">
          <ac:chgData name="Jacintha Westerink" userId="8afea143-2072-4321-832c-d695a2a40b89" providerId="ADAL" clId="{536D29A6-9DB5-4985-B9DD-EF10A2E17F21}" dt="2022-11-20T23:24:53.767" v="1257" actId="478"/>
          <ac:spMkLst>
            <pc:docMk/>
            <pc:sldMk cId="2233188754" sldId="360"/>
            <ac:spMk id="2" creationId="{15CACA34-CFEF-33D8-D167-8D88867D6B22}"/>
          </ac:spMkLst>
        </pc:spChg>
        <pc:spChg chg="add del mod">
          <ac:chgData name="Jacintha Westerink" userId="8afea143-2072-4321-832c-d695a2a40b89" providerId="ADAL" clId="{536D29A6-9DB5-4985-B9DD-EF10A2E17F21}" dt="2022-11-20T23:24:49.478" v="1255" actId="478"/>
          <ac:spMkLst>
            <pc:docMk/>
            <pc:sldMk cId="2233188754" sldId="360"/>
            <ac:spMk id="3" creationId="{E18FA998-3A6F-DA4C-5FA4-31B716E7E4DE}"/>
          </ac:spMkLst>
        </pc:spChg>
        <pc:picChg chg="add mod">
          <ac:chgData name="Jacintha Westerink" userId="8afea143-2072-4321-832c-d695a2a40b89" providerId="ADAL" clId="{536D29A6-9DB5-4985-B9DD-EF10A2E17F21}" dt="2022-11-20T23:26:08.188" v="1271" actId="14100"/>
          <ac:picMkLst>
            <pc:docMk/>
            <pc:sldMk cId="2233188754" sldId="360"/>
            <ac:picMk id="6" creationId="{49C23698-53E8-B3CB-A8D4-C4F0B7A67CC7}"/>
          </ac:picMkLst>
        </pc:picChg>
        <pc:picChg chg="add mod">
          <ac:chgData name="Jacintha Westerink" userId="8afea143-2072-4321-832c-d695a2a40b89" providerId="ADAL" clId="{536D29A6-9DB5-4985-B9DD-EF10A2E17F21}" dt="2022-11-20T23:26:14.068" v="1273" actId="1076"/>
          <ac:picMkLst>
            <pc:docMk/>
            <pc:sldMk cId="2233188754" sldId="360"/>
            <ac:picMk id="9" creationId="{55C92DE5-1912-7D8B-C593-3F10B4E057B3}"/>
          </ac:picMkLst>
        </pc:picChg>
        <pc:picChg chg="add mod">
          <ac:chgData name="Jacintha Westerink" userId="8afea143-2072-4321-832c-d695a2a40b89" providerId="ADAL" clId="{536D29A6-9DB5-4985-B9DD-EF10A2E17F21}" dt="2022-11-20T23:26:21.550" v="1275" actId="14100"/>
          <ac:picMkLst>
            <pc:docMk/>
            <pc:sldMk cId="2233188754" sldId="360"/>
            <ac:picMk id="11" creationId="{F4B20C50-D9D3-CC4B-9489-8CCCF7307801}"/>
          </ac:picMkLst>
        </pc:picChg>
        <pc:picChg chg="add mod">
          <ac:chgData name="Jacintha Westerink" userId="8afea143-2072-4321-832c-d695a2a40b89" providerId="ADAL" clId="{536D29A6-9DB5-4985-B9DD-EF10A2E17F21}" dt="2022-11-20T23:26:48.735" v="1278" actId="1076"/>
          <ac:picMkLst>
            <pc:docMk/>
            <pc:sldMk cId="2233188754" sldId="360"/>
            <ac:picMk id="13" creationId="{C5E7845D-584D-021C-D99B-491660709A72}"/>
          </ac:picMkLst>
        </pc:picChg>
      </pc:sldChg>
      <pc:sldChg chg="addSp delSp modSp add del mod replId">
        <pc:chgData name="Jacintha Westerink" userId="8afea143-2072-4321-832c-d695a2a40b89" providerId="ADAL" clId="{536D29A6-9DB5-4985-B9DD-EF10A2E17F21}" dt="2022-11-20T23:43:08.553" v="1427" actId="2696"/>
        <pc:sldMkLst>
          <pc:docMk/>
          <pc:sldMk cId="1781709622" sldId="361"/>
        </pc:sldMkLst>
        <pc:spChg chg="add mod">
          <ac:chgData name="Jacintha Westerink" userId="8afea143-2072-4321-832c-d695a2a40b89" providerId="ADAL" clId="{536D29A6-9DB5-4985-B9DD-EF10A2E17F21}" dt="2022-11-20T23:42:19.243" v="1426" actId="11"/>
          <ac:spMkLst>
            <pc:docMk/>
            <pc:sldMk cId="1781709622" sldId="361"/>
            <ac:spMk id="3" creationId="{9258ECB7-BD2E-D6BE-A993-736FF1D2E3CE}"/>
          </ac:spMkLst>
        </pc:spChg>
        <pc:spChg chg="add del mod">
          <ac:chgData name="Jacintha Westerink" userId="8afea143-2072-4321-832c-d695a2a40b89" providerId="ADAL" clId="{536D29A6-9DB5-4985-B9DD-EF10A2E17F21}" dt="2022-11-20T23:41:31.197" v="1412" actId="478"/>
          <ac:spMkLst>
            <pc:docMk/>
            <pc:sldMk cId="1781709622" sldId="361"/>
            <ac:spMk id="4" creationId="{260BFFC7-B605-CC41-EA07-27C1A1705C15}"/>
          </ac:spMkLst>
        </pc:spChg>
        <pc:spChg chg="add del mod">
          <ac:chgData name="Jacintha Westerink" userId="8afea143-2072-4321-832c-d695a2a40b89" providerId="ADAL" clId="{536D29A6-9DB5-4985-B9DD-EF10A2E17F21}" dt="2022-11-20T23:41:41.640" v="1416" actId="478"/>
          <ac:spMkLst>
            <pc:docMk/>
            <pc:sldMk cId="1781709622" sldId="361"/>
            <ac:spMk id="8" creationId="{0D6CD457-2CBA-6BB0-4F55-FA73CF55613D}"/>
          </ac:spMkLst>
        </pc:spChg>
      </pc:sldChg>
      <pc:sldChg chg="modSp mod ord">
        <pc:chgData name="Jacintha Westerink" userId="8afea143-2072-4321-832c-d695a2a40b89" providerId="ADAL" clId="{536D29A6-9DB5-4985-B9DD-EF10A2E17F21}" dt="2022-11-20T23:44:07.577" v="1454" actId="1076"/>
        <pc:sldMkLst>
          <pc:docMk/>
          <pc:sldMk cId="2699807058" sldId="361"/>
        </pc:sldMkLst>
        <pc:spChg chg="mod">
          <ac:chgData name="Jacintha Westerink" userId="8afea143-2072-4321-832c-d695a2a40b89" providerId="ADAL" clId="{536D29A6-9DB5-4985-B9DD-EF10A2E17F21}" dt="2022-11-20T23:44:07.577" v="1454" actId="1076"/>
          <ac:spMkLst>
            <pc:docMk/>
            <pc:sldMk cId="2699807058" sldId="361"/>
            <ac:spMk id="2" creationId="{15CACA34-CFEF-33D8-D167-8D88867D6B22}"/>
          </ac:spMkLst>
        </pc:spChg>
      </pc:sldChg>
      <pc:sldChg chg="modSp add del mod setBg">
        <pc:chgData name="Jacintha Westerink" userId="8afea143-2072-4321-832c-d695a2a40b89" providerId="ADAL" clId="{536D29A6-9DB5-4985-B9DD-EF10A2E17F21}" dt="2022-11-20T22:52:55.675" v="736" actId="47"/>
        <pc:sldMkLst>
          <pc:docMk/>
          <pc:sldMk cId="1907043622" sldId="362"/>
        </pc:sldMkLst>
        <pc:spChg chg="mod">
          <ac:chgData name="Jacintha Westerink" userId="8afea143-2072-4321-832c-d695a2a40b89" providerId="ADAL" clId="{536D29A6-9DB5-4985-B9DD-EF10A2E17F21}" dt="2022-11-20T22:24:49.119" v="523" actId="1076"/>
          <ac:spMkLst>
            <pc:docMk/>
            <pc:sldMk cId="1907043622" sldId="362"/>
            <ac:spMk id="2" creationId="{7550708B-DBA4-42E4-B410-A3A6496CDE52}"/>
          </ac:spMkLst>
        </pc:spChg>
        <pc:spChg chg="mod">
          <ac:chgData name="Jacintha Westerink" userId="8afea143-2072-4321-832c-d695a2a40b89" providerId="ADAL" clId="{536D29A6-9DB5-4985-B9DD-EF10A2E17F21}" dt="2022-11-20T22:25:49.816" v="533" actId="6549"/>
          <ac:spMkLst>
            <pc:docMk/>
            <pc:sldMk cId="1907043622" sldId="362"/>
            <ac:spMk id="3" creationId="{A670387C-2845-4360-BFFC-4C84EBE4DECA}"/>
          </ac:spMkLst>
        </pc:spChg>
      </pc:sldChg>
      <pc:sldChg chg="ord">
        <pc:chgData name="Jacintha Westerink" userId="8afea143-2072-4321-832c-d695a2a40b89" providerId="ADAL" clId="{536D29A6-9DB5-4985-B9DD-EF10A2E17F21}" dt="2022-11-21T12:47:26.536" v="1487"/>
        <pc:sldMkLst>
          <pc:docMk/>
          <pc:sldMk cId="3785576718" sldId="363"/>
        </pc:sldMkLst>
      </pc:sldChg>
      <pc:sldChg chg="ord">
        <pc:chgData name="Jacintha Westerink" userId="8afea143-2072-4321-832c-d695a2a40b89" providerId="ADAL" clId="{536D29A6-9DB5-4985-B9DD-EF10A2E17F21}" dt="2022-11-21T12:47:26.536" v="1487"/>
        <pc:sldMkLst>
          <pc:docMk/>
          <pc:sldMk cId="3907656976" sldId="364"/>
        </pc:sldMkLst>
      </pc:sldChg>
      <pc:sldChg chg="ord">
        <pc:chgData name="Jacintha Westerink" userId="8afea143-2072-4321-832c-d695a2a40b89" providerId="ADAL" clId="{536D29A6-9DB5-4985-B9DD-EF10A2E17F21}" dt="2022-11-21T12:47:26.536" v="1487"/>
        <pc:sldMkLst>
          <pc:docMk/>
          <pc:sldMk cId="2219560547" sldId="365"/>
        </pc:sldMkLst>
      </pc:sldChg>
      <pc:sldChg chg="modSp mod ord">
        <pc:chgData name="Jacintha Westerink" userId="8afea143-2072-4321-832c-d695a2a40b89" providerId="ADAL" clId="{536D29A6-9DB5-4985-B9DD-EF10A2E17F21}" dt="2022-11-21T12:47:26.536" v="1487"/>
        <pc:sldMkLst>
          <pc:docMk/>
          <pc:sldMk cId="3244033613" sldId="366"/>
        </pc:sldMkLst>
        <pc:spChg chg="mod">
          <ac:chgData name="Jacintha Westerink" userId="8afea143-2072-4321-832c-d695a2a40b89" providerId="ADAL" clId="{536D29A6-9DB5-4985-B9DD-EF10A2E17F21}" dt="2022-11-20T22:31:08.974" v="580" actId="115"/>
          <ac:spMkLst>
            <pc:docMk/>
            <pc:sldMk cId="3244033613" sldId="366"/>
            <ac:spMk id="3" creationId="{A670387C-2845-4360-BFFC-4C84EBE4DECA}"/>
          </ac:spMkLst>
        </pc:spChg>
      </pc:sldChg>
      <pc:sldChg chg="delSp modSp mod setBg">
        <pc:chgData name="Jacintha Westerink" userId="8afea143-2072-4321-832c-d695a2a40b89" providerId="ADAL" clId="{536D29A6-9DB5-4985-B9DD-EF10A2E17F21}" dt="2022-11-20T23:08:29.965" v="879"/>
        <pc:sldMkLst>
          <pc:docMk/>
          <pc:sldMk cId="313468242" sldId="367"/>
        </pc:sldMkLst>
        <pc:spChg chg="del">
          <ac:chgData name="Jacintha Westerink" userId="8afea143-2072-4321-832c-d695a2a40b89" providerId="ADAL" clId="{536D29A6-9DB5-4985-B9DD-EF10A2E17F21}" dt="2022-11-20T23:05:43.169" v="877" actId="478"/>
          <ac:spMkLst>
            <pc:docMk/>
            <pc:sldMk cId="313468242" sldId="367"/>
            <ac:spMk id="2" creationId="{A601A053-391F-44FE-BEE9-4984CF987CC0}"/>
          </ac:spMkLst>
        </pc:spChg>
        <pc:picChg chg="mod">
          <ac:chgData name="Jacintha Westerink" userId="8afea143-2072-4321-832c-d695a2a40b89" providerId="ADAL" clId="{536D29A6-9DB5-4985-B9DD-EF10A2E17F21}" dt="2022-11-20T23:05:51.149" v="878" actId="1076"/>
          <ac:picMkLst>
            <pc:docMk/>
            <pc:sldMk cId="313468242" sldId="367"/>
            <ac:picMk id="5" creationId="{58609695-71DE-4153-846E-DA98F4E21264}"/>
          </ac:picMkLst>
        </pc:picChg>
      </pc:sldChg>
      <pc:sldChg chg="modSp mod ord">
        <pc:chgData name="Jacintha Westerink" userId="8afea143-2072-4321-832c-d695a2a40b89" providerId="ADAL" clId="{536D29A6-9DB5-4985-B9DD-EF10A2E17F21}" dt="2022-11-20T23:02:50.320" v="863" actId="20577"/>
        <pc:sldMkLst>
          <pc:docMk/>
          <pc:sldMk cId="3998573938" sldId="368"/>
        </pc:sldMkLst>
        <pc:spChg chg="mod">
          <ac:chgData name="Jacintha Westerink" userId="8afea143-2072-4321-832c-d695a2a40b89" providerId="ADAL" clId="{536D29A6-9DB5-4985-B9DD-EF10A2E17F21}" dt="2022-11-20T22:39:46.618" v="613" actId="14100"/>
          <ac:spMkLst>
            <pc:docMk/>
            <pc:sldMk cId="3998573938" sldId="368"/>
            <ac:spMk id="2" creationId="{C48C835E-63E3-4C4E-81F3-0AFEB4DDDBD9}"/>
          </ac:spMkLst>
        </pc:spChg>
        <pc:spChg chg="mod">
          <ac:chgData name="Jacintha Westerink" userId="8afea143-2072-4321-832c-d695a2a40b89" providerId="ADAL" clId="{536D29A6-9DB5-4985-B9DD-EF10A2E17F21}" dt="2022-11-20T23:02:50.320" v="863" actId="20577"/>
          <ac:spMkLst>
            <pc:docMk/>
            <pc:sldMk cId="3998573938" sldId="368"/>
            <ac:spMk id="3" creationId="{EE318FF7-F3D8-485F-8CC7-69FCA8B4FC6F}"/>
          </ac:spMkLst>
        </pc:spChg>
      </pc:sldChg>
      <pc:sldChg chg="modSp mod">
        <pc:chgData name="Jacintha Westerink" userId="8afea143-2072-4321-832c-d695a2a40b89" providerId="ADAL" clId="{536D29A6-9DB5-4985-B9DD-EF10A2E17F21}" dt="2022-11-20T22:42:12.952" v="636" actId="14100"/>
        <pc:sldMkLst>
          <pc:docMk/>
          <pc:sldMk cId="3300815023" sldId="369"/>
        </pc:sldMkLst>
        <pc:spChg chg="mod">
          <ac:chgData name="Jacintha Westerink" userId="8afea143-2072-4321-832c-d695a2a40b89" providerId="ADAL" clId="{536D29A6-9DB5-4985-B9DD-EF10A2E17F21}" dt="2022-11-20T22:41:34.805" v="627" actId="1076"/>
          <ac:spMkLst>
            <pc:docMk/>
            <pc:sldMk cId="3300815023" sldId="369"/>
            <ac:spMk id="2" creationId="{892E8E57-D168-4EDA-81A0-4D66DA859554}"/>
          </ac:spMkLst>
        </pc:spChg>
        <pc:spChg chg="mod">
          <ac:chgData name="Jacintha Westerink" userId="8afea143-2072-4321-832c-d695a2a40b89" providerId="ADAL" clId="{536D29A6-9DB5-4985-B9DD-EF10A2E17F21}" dt="2022-11-20T22:42:12.952" v="636" actId="14100"/>
          <ac:spMkLst>
            <pc:docMk/>
            <pc:sldMk cId="3300815023" sldId="369"/>
            <ac:spMk id="3" creationId="{8EB2AE56-9817-4362-976E-F90C1D44DA31}"/>
          </ac:spMkLst>
        </pc:spChg>
      </pc:sldChg>
      <pc:sldChg chg="addSp delSp modSp add mod ord">
        <pc:chgData name="Jacintha Westerink" userId="8afea143-2072-4321-832c-d695a2a40b89" providerId="ADAL" clId="{536D29A6-9DB5-4985-B9DD-EF10A2E17F21}" dt="2022-11-20T23:24:17.788" v="1252" actId="1076"/>
        <pc:sldMkLst>
          <pc:docMk/>
          <pc:sldMk cId="3696948577" sldId="370"/>
        </pc:sldMkLst>
        <pc:spChg chg="del">
          <ac:chgData name="Jacintha Westerink" userId="8afea143-2072-4321-832c-d695a2a40b89" providerId="ADAL" clId="{536D29A6-9DB5-4985-B9DD-EF10A2E17F21}" dt="2022-11-20T23:20:47.603" v="1243" actId="478"/>
          <ac:spMkLst>
            <pc:docMk/>
            <pc:sldMk cId="3696948577" sldId="370"/>
            <ac:spMk id="2" creationId="{15CACA34-CFEF-33D8-D167-8D88867D6B22}"/>
          </ac:spMkLst>
        </pc:spChg>
        <pc:spChg chg="del">
          <ac:chgData name="Jacintha Westerink" userId="8afea143-2072-4321-832c-d695a2a40b89" providerId="ADAL" clId="{536D29A6-9DB5-4985-B9DD-EF10A2E17F21}" dt="2022-11-20T23:20:37.010" v="1238" actId="478"/>
          <ac:spMkLst>
            <pc:docMk/>
            <pc:sldMk cId="3696948577" sldId="370"/>
            <ac:spMk id="3" creationId="{E18FA998-3A6F-DA4C-5FA4-31B716E7E4DE}"/>
          </ac:spMkLst>
        </pc:spChg>
        <pc:picChg chg="add mod">
          <ac:chgData name="Jacintha Westerink" userId="8afea143-2072-4321-832c-d695a2a40b89" providerId="ADAL" clId="{536D29A6-9DB5-4985-B9DD-EF10A2E17F21}" dt="2022-11-20T23:24:07.200" v="1248" actId="1076"/>
          <ac:picMkLst>
            <pc:docMk/>
            <pc:sldMk cId="3696948577" sldId="370"/>
            <ac:picMk id="6" creationId="{1AC2D009-ADEF-85A7-651F-49391297EFD2}"/>
          </ac:picMkLst>
        </pc:picChg>
        <pc:picChg chg="add mod">
          <ac:chgData name="Jacintha Westerink" userId="8afea143-2072-4321-832c-d695a2a40b89" providerId="ADAL" clId="{536D29A6-9DB5-4985-B9DD-EF10A2E17F21}" dt="2022-11-20T23:24:17.788" v="1252" actId="1076"/>
          <ac:picMkLst>
            <pc:docMk/>
            <pc:sldMk cId="3696948577" sldId="370"/>
            <ac:picMk id="9" creationId="{29CF7E86-FE00-B51A-A7F7-E7B9064052A5}"/>
          </ac:picMkLst>
        </pc:picChg>
      </pc:sldChg>
      <pc:sldChg chg="new del">
        <pc:chgData name="Jacintha Westerink" userId="8afea143-2072-4321-832c-d695a2a40b89" providerId="ADAL" clId="{536D29A6-9DB5-4985-B9DD-EF10A2E17F21}" dt="2022-11-20T22:58:14.012" v="747" actId="680"/>
        <pc:sldMkLst>
          <pc:docMk/>
          <pc:sldMk cId="4055064547" sldId="370"/>
        </pc:sldMkLst>
      </pc:sldChg>
      <pc:sldChg chg="addSp delSp modSp add mod ord">
        <pc:chgData name="Jacintha Westerink" userId="8afea143-2072-4321-832c-d695a2a40b89" providerId="ADAL" clId="{536D29A6-9DB5-4985-B9DD-EF10A2E17F21}" dt="2022-11-20T23:29:29.217" v="1306" actId="14100"/>
        <pc:sldMkLst>
          <pc:docMk/>
          <pc:sldMk cId="1183719080" sldId="371"/>
        </pc:sldMkLst>
        <pc:picChg chg="add mod">
          <ac:chgData name="Jacintha Westerink" userId="8afea143-2072-4321-832c-d695a2a40b89" providerId="ADAL" clId="{536D29A6-9DB5-4985-B9DD-EF10A2E17F21}" dt="2022-11-20T23:29:10.737" v="1301" actId="14100"/>
          <ac:picMkLst>
            <pc:docMk/>
            <pc:sldMk cId="1183719080" sldId="371"/>
            <ac:picMk id="3" creationId="{41E86C92-36A2-52CF-FB8B-54FC65967902}"/>
          </ac:picMkLst>
        </pc:picChg>
        <pc:picChg chg="del">
          <ac:chgData name="Jacintha Westerink" userId="8afea143-2072-4321-832c-d695a2a40b89" providerId="ADAL" clId="{536D29A6-9DB5-4985-B9DD-EF10A2E17F21}" dt="2022-11-20T23:25:02.588" v="1259" actId="478"/>
          <ac:picMkLst>
            <pc:docMk/>
            <pc:sldMk cId="1183719080" sldId="371"/>
            <ac:picMk id="6" creationId="{49C23698-53E8-B3CB-A8D4-C4F0B7A67CC7}"/>
          </ac:picMkLst>
        </pc:picChg>
        <pc:picChg chg="add mod">
          <ac:chgData name="Jacintha Westerink" userId="8afea143-2072-4321-832c-d695a2a40b89" providerId="ADAL" clId="{536D29A6-9DB5-4985-B9DD-EF10A2E17F21}" dt="2022-11-20T23:29:18.727" v="1304" actId="1076"/>
          <ac:picMkLst>
            <pc:docMk/>
            <pc:sldMk cId="1183719080" sldId="371"/>
            <ac:picMk id="8" creationId="{56F2861A-619D-09E7-3B7B-BA02FDD49ED6}"/>
          </ac:picMkLst>
        </pc:picChg>
        <pc:picChg chg="add mod">
          <ac:chgData name="Jacintha Westerink" userId="8afea143-2072-4321-832c-d695a2a40b89" providerId="ADAL" clId="{536D29A6-9DB5-4985-B9DD-EF10A2E17F21}" dt="2022-11-20T23:29:17.353" v="1303" actId="1076"/>
          <ac:picMkLst>
            <pc:docMk/>
            <pc:sldMk cId="1183719080" sldId="371"/>
            <ac:picMk id="10" creationId="{7AB46952-F3A2-B71F-4D5D-FF9FC0F28580}"/>
          </ac:picMkLst>
        </pc:picChg>
        <pc:picChg chg="add mod">
          <ac:chgData name="Jacintha Westerink" userId="8afea143-2072-4321-832c-d695a2a40b89" providerId="ADAL" clId="{536D29A6-9DB5-4985-B9DD-EF10A2E17F21}" dt="2022-11-20T23:29:29.217" v="1306" actId="14100"/>
          <ac:picMkLst>
            <pc:docMk/>
            <pc:sldMk cId="1183719080" sldId="371"/>
            <ac:picMk id="12" creationId="{4022A277-ECF3-B08A-DDAD-12D640415C5C}"/>
          </ac:picMkLst>
        </pc:picChg>
      </pc:sldChg>
      <pc:sldChg chg="addSp modSp add mod">
        <pc:chgData name="Jacintha Westerink" userId="8afea143-2072-4321-832c-d695a2a40b89" providerId="ADAL" clId="{536D29A6-9DB5-4985-B9DD-EF10A2E17F21}" dt="2022-11-20T23:36:32.488" v="1377" actId="1076"/>
        <pc:sldMkLst>
          <pc:docMk/>
          <pc:sldMk cId="2065727175" sldId="372"/>
        </pc:sldMkLst>
        <pc:picChg chg="add mod">
          <ac:chgData name="Jacintha Westerink" userId="8afea143-2072-4321-832c-d695a2a40b89" providerId="ADAL" clId="{536D29A6-9DB5-4985-B9DD-EF10A2E17F21}" dt="2022-11-20T23:35:26.118" v="1361" actId="14100"/>
          <ac:picMkLst>
            <pc:docMk/>
            <pc:sldMk cId="2065727175" sldId="372"/>
            <ac:picMk id="3" creationId="{32BAF9EF-B49C-2D70-3252-6014D5EA19EE}"/>
          </ac:picMkLst>
        </pc:picChg>
        <pc:picChg chg="add mod">
          <ac:chgData name="Jacintha Westerink" userId="8afea143-2072-4321-832c-d695a2a40b89" providerId="ADAL" clId="{536D29A6-9DB5-4985-B9DD-EF10A2E17F21}" dt="2022-11-20T23:36:32.488" v="1377" actId="1076"/>
          <ac:picMkLst>
            <pc:docMk/>
            <pc:sldMk cId="2065727175" sldId="372"/>
            <ac:picMk id="6" creationId="{0F3EF4F8-C1B3-9CC7-2059-247464AD7C79}"/>
          </ac:picMkLst>
        </pc:picChg>
        <pc:picChg chg="add mod">
          <ac:chgData name="Jacintha Westerink" userId="8afea143-2072-4321-832c-d695a2a40b89" providerId="ADAL" clId="{536D29A6-9DB5-4985-B9DD-EF10A2E17F21}" dt="2022-11-20T23:36:26.842" v="1376" actId="1076"/>
          <ac:picMkLst>
            <pc:docMk/>
            <pc:sldMk cId="2065727175" sldId="372"/>
            <ac:picMk id="9" creationId="{6FB81530-C004-0189-143F-E2F91C675593}"/>
          </ac:picMkLst>
        </pc:picChg>
        <pc:picChg chg="add mod">
          <ac:chgData name="Jacintha Westerink" userId="8afea143-2072-4321-832c-d695a2a40b89" providerId="ADAL" clId="{536D29A6-9DB5-4985-B9DD-EF10A2E17F21}" dt="2022-11-20T23:36:20.028" v="1373" actId="1076"/>
          <ac:picMkLst>
            <pc:docMk/>
            <pc:sldMk cId="2065727175" sldId="372"/>
            <ac:picMk id="11" creationId="{57C9A22C-B853-95A2-DA1A-CD0EC50555B9}"/>
          </ac:picMkLst>
        </pc:picChg>
      </pc:sldChg>
      <pc:sldChg chg="addSp modSp add mod">
        <pc:chgData name="Jacintha Westerink" userId="8afea143-2072-4321-832c-d695a2a40b89" providerId="ADAL" clId="{536D29A6-9DB5-4985-B9DD-EF10A2E17F21}" dt="2022-11-20T23:30:44.317" v="1319" actId="1076"/>
        <pc:sldMkLst>
          <pc:docMk/>
          <pc:sldMk cId="3893928495" sldId="373"/>
        </pc:sldMkLst>
        <pc:picChg chg="add mod">
          <ac:chgData name="Jacintha Westerink" userId="8afea143-2072-4321-832c-d695a2a40b89" providerId="ADAL" clId="{536D29A6-9DB5-4985-B9DD-EF10A2E17F21}" dt="2022-11-20T23:30:41.284" v="1318" actId="14100"/>
          <ac:picMkLst>
            <pc:docMk/>
            <pc:sldMk cId="3893928495" sldId="373"/>
            <ac:picMk id="3" creationId="{75834513-C6B2-CB79-7BB2-E81D0D2A3D94}"/>
          </ac:picMkLst>
        </pc:picChg>
        <pc:picChg chg="add mod">
          <ac:chgData name="Jacintha Westerink" userId="8afea143-2072-4321-832c-d695a2a40b89" providerId="ADAL" clId="{536D29A6-9DB5-4985-B9DD-EF10A2E17F21}" dt="2022-11-20T23:30:44.317" v="1319" actId="1076"/>
          <ac:picMkLst>
            <pc:docMk/>
            <pc:sldMk cId="3893928495" sldId="373"/>
            <ac:picMk id="6" creationId="{8DD9339E-FCA5-21D4-FA03-934FE53389EF}"/>
          </ac:picMkLst>
        </pc:picChg>
      </pc:sldChg>
      <pc:sldChg chg="addSp modSp add mod">
        <pc:chgData name="Jacintha Westerink" userId="8afea143-2072-4321-832c-d695a2a40b89" providerId="ADAL" clId="{536D29A6-9DB5-4985-B9DD-EF10A2E17F21}" dt="2022-11-20T23:32:09.575" v="1330" actId="14100"/>
        <pc:sldMkLst>
          <pc:docMk/>
          <pc:sldMk cId="1075090086" sldId="374"/>
        </pc:sldMkLst>
        <pc:picChg chg="add mod">
          <ac:chgData name="Jacintha Westerink" userId="8afea143-2072-4321-832c-d695a2a40b89" providerId="ADAL" clId="{536D29A6-9DB5-4985-B9DD-EF10A2E17F21}" dt="2022-11-20T23:31:12.281" v="1323" actId="1076"/>
          <ac:picMkLst>
            <pc:docMk/>
            <pc:sldMk cId="1075090086" sldId="374"/>
            <ac:picMk id="3" creationId="{B1C72E78-6F49-A453-85DF-5BC7A19CF2A0}"/>
          </ac:picMkLst>
        </pc:picChg>
        <pc:picChg chg="add mod">
          <ac:chgData name="Jacintha Westerink" userId="8afea143-2072-4321-832c-d695a2a40b89" providerId="ADAL" clId="{536D29A6-9DB5-4985-B9DD-EF10A2E17F21}" dt="2022-11-20T23:31:45.467" v="1327" actId="14100"/>
          <ac:picMkLst>
            <pc:docMk/>
            <pc:sldMk cId="1075090086" sldId="374"/>
            <ac:picMk id="6" creationId="{E8AC5E44-27D8-E149-E348-17515F2EB03C}"/>
          </ac:picMkLst>
        </pc:picChg>
        <pc:picChg chg="add mod">
          <ac:chgData name="Jacintha Westerink" userId="8afea143-2072-4321-832c-d695a2a40b89" providerId="ADAL" clId="{536D29A6-9DB5-4985-B9DD-EF10A2E17F21}" dt="2022-11-20T23:32:09.575" v="1330" actId="14100"/>
          <ac:picMkLst>
            <pc:docMk/>
            <pc:sldMk cId="1075090086" sldId="374"/>
            <ac:picMk id="9" creationId="{F04CEFE4-4045-1E5E-C910-0837C3B8F031}"/>
          </ac:picMkLst>
        </pc:picChg>
      </pc:sldChg>
      <pc:sldChg chg="addSp modSp add mod replId">
        <pc:chgData name="Jacintha Westerink" userId="8afea143-2072-4321-832c-d695a2a40b89" providerId="ADAL" clId="{536D29A6-9DB5-4985-B9DD-EF10A2E17F21}" dt="2022-11-20T23:33:12.596" v="1340" actId="14100"/>
        <pc:sldMkLst>
          <pc:docMk/>
          <pc:sldMk cId="1014600978" sldId="375"/>
        </pc:sldMkLst>
        <pc:picChg chg="add mod">
          <ac:chgData name="Jacintha Westerink" userId="8afea143-2072-4321-832c-d695a2a40b89" providerId="ADAL" clId="{536D29A6-9DB5-4985-B9DD-EF10A2E17F21}" dt="2022-11-20T23:33:12.596" v="1340" actId="14100"/>
          <ac:picMkLst>
            <pc:docMk/>
            <pc:sldMk cId="1014600978" sldId="375"/>
            <ac:picMk id="3" creationId="{E72C88F5-C041-76EC-8688-4548A15F8840}"/>
          </ac:picMkLst>
        </pc:picChg>
        <pc:picChg chg="add mod">
          <ac:chgData name="Jacintha Westerink" userId="8afea143-2072-4321-832c-d695a2a40b89" providerId="ADAL" clId="{536D29A6-9DB5-4985-B9DD-EF10A2E17F21}" dt="2022-11-20T23:33:09.888" v="1339" actId="1076"/>
          <ac:picMkLst>
            <pc:docMk/>
            <pc:sldMk cId="1014600978" sldId="375"/>
            <ac:picMk id="6" creationId="{2855D49C-5DEC-FBED-B8BB-E8290ECA2473}"/>
          </ac:picMkLst>
        </pc:picChg>
      </pc:sldChg>
      <pc:sldChg chg="add">
        <pc:chgData name="Jacintha Westerink" userId="8afea143-2072-4321-832c-d695a2a40b89" providerId="ADAL" clId="{536D29A6-9DB5-4985-B9DD-EF10A2E17F21}" dt="2022-11-20T23:40:03.103" v="1400" actId="2890"/>
        <pc:sldMkLst>
          <pc:docMk/>
          <pc:sldMk cId="2961204078" sldId="376"/>
        </pc:sldMkLst>
      </pc:sldChg>
      <pc:sldChg chg="add">
        <pc:chgData name="Jacintha Westerink" userId="8afea143-2072-4321-832c-d695a2a40b89" providerId="ADAL" clId="{536D29A6-9DB5-4985-B9DD-EF10A2E17F21}" dt="2022-11-20T23:40:07.802" v="1401" actId="2890"/>
        <pc:sldMkLst>
          <pc:docMk/>
          <pc:sldMk cId="3996519638" sldId="377"/>
        </pc:sldMkLst>
      </pc:sldChg>
      <pc:sldChg chg="add replId">
        <pc:chgData name="Jacintha Westerink" userId="8afea143-2072-4321-832c-d695a2a40b89" providerId="ADAL" clId="{536D29A6-9DB5-4985-B9DD-EF10A2E17F21}" dt="2022-11-20T23:40:07.802" v="1401" actId="2890"/>
        <pc:sldMkLst>
          <pc:docMk/>
          <pc:sldMk cId="1463215242" sldId="378"/>
        </pc:sldMkLst>
      </pc:sldChg>
      <pc:sldChg chg="add">
        <pc:chgData name="Jacintha Westerink" userId="8afea143-2072-4321-832c-d695a2a40b89" providerId="ADAL" clId="{536D29A6-9DB5-4985-B9DD-EF10A2E17F21}" dt="2022-11-20T23:40:10.670" v="1402" actId="2890"/>
        <pc:sldMkLst>
          <pc:docMk/>
          <pc:sldMk cId="3071146625" sldId="379"/>
        </pc:sldMkLst>
      </pc:sldChg>
      <pc:sldChg chg="add replId">
        <pc:chgData name="Jacintha Westerink" userId="8afea143-2072-4321-832c-d695a2a40b89" providerId="ADAL" clId="{536D29A6-9DB5-4985-B9DD-EF10A2E17F21}" dt="2022-11-20T23:40:10.670" v="1402" actId="2890"/>
        <pc:sldMkLst>
          <pc:docMk/>
          <pc:sldMk cId="1938374343" sldId="380"/>
        </pc:sldMkLst>
      </pc:sldChg>
    </pc:docChg>
  </pc:docChgLst>
  <pc:docChgLst>
    <pc:chgData name="Jacintha Westerink" userId="8afea143-2072-4321-832c-d695a2a40b89" providerId="ADAL" clId="{362AE36F-0FA4-48CB-A613-A7118D7911FD}"/>
    <pc:docChg chg="custSel delSld modSld sldOrd">
      <pc:chgData name="Jacintha Westerink" userId="8afea143-2072-4321-832c-d695a2a40b89" providerId="ADAL" clId="{362AE36F-0FA4-48CB-A613-A7118D7911FD}" dt="2023-01-12T14:19:32.678" v="354" actId="255"/>
      <pc:docMkLst>
        <pc:docMk/>
      </pc:docMkLst>
      <pc:sldChg chg="modSp mod">
        <pc:chgData name="Jacintha Westerink" userId="8afea143-2072-4321-832c-d695a2a40b89" providerId="ADAL" clId="{362AE36F-0FA4-48CB-A613-A7118D7911FD}" dt="2023-01-12T14:07:32.662" v="244" actId="13926"/>
        <pc:sldMkLst>
          <pc:docMk/>
          <pc:sldMk cId="2451861066" sldId="266"/>
        </pc:sldMkLst>
        <pc:spChg chg="mod">
          <ac:chgData name="Jacintha Westerink" userId="8afea143-2072-4321-832c-d695a2a40b89" providerId="ADAL" clId="{362AE36F-0FA4-48CB-A613-A7118D7911FD}" dt="2023-01-12T14:07:32.662" v="244" actId="13926"/>
          <ac:spMkLst>
            <pc:docMk/>
            <pc:sldMk cId="2451861066" sldId="266"/>
            <ac:spMk id="5" creationId="{3D7DE61E-1A71-4773-ACC9-918810BA0005}"/>
          </ac:spMkLst>
        </pc:spChg>
      </pc:sldChg>
      <pc:sldChg chg="delSp mod setBg">
        <pc:chgData name="Jacintha Westerink" userId="8afea143-2072-4321-832c-d695a2a40b89" providerId="ADAL" clId="{362AE36F-0FA4-48CB-A613-A7118D7911FD}" dt="2023-01-12T14:02:06.571" v="2" actId="478"/>
        <pc:sldMkLst>
          <pc:docMk/>
          <pc:sldMk cId="758673882" sldId="336"/>
        </pc:sldMkLst>
        <pc:spChg chg="del">
          <ac:chgData name="Jacintha Westerink" userId="8afea143-2072-4321-832c-d695a2a40b89" providerId="ADAL" clId="{362AE36F-0FA4-48CB-A613-A7118D7911FD}" dt="2023-01-12T14:02:06.571" v="2" actId="478"/>
          <ac:spMkLst>
            <pc:docMk/>
            <pc:sldMk cId="758673882" sldId="336"/>
            <ac:spMk id="7" creationId="{39B35E55-4756-D70D-821F-5097314A8A58}"/>
          </ac:spMkLst>
        </pc:spChg>
      </pc:sldChg>
      <pc:sldChg chg="modSp mod setBg">
        <pc:chgData name="Jacintha Westerink" userId="8afea143-2072-4321-832c-d695a2a40b89" providerId="ADAL" clId="{362AE36F-0FA4-48CB-A613-A7118D7911FD}" dt="2023-01-12T14:04:15.693" v="95" actId="20577"/>
        <pc:sldMkLst>
          <pc:docMk/>
          <pc:sldMk cId="715917831" sldId="338"/>
        </pc:sldMkLst>
        <pc:spChg chg="mod">
          <ac:chgData name="Jacintha Westerink" userId="8afea143-2072-4321-832c-d695a2a40b89" providerId="ADAL" clId="{362AE36F-0FA4-48CB-A613-A7118D7911FD}" dt="2023-01-12T14:03:04.991" v="12" actId="20577"/>
          <ac:spMkLst>
            <pc:docMk/>
            <pc:sldMk cId="715917831" sldId="338"/>
            <ac:spMk id="2" creationId="{15CACA34-CFEF-33D8-D167-8D88867D6B22}"/>
          </ac:spMkLst>
        </pc:spChg>
        <pc:spChg chg="mod">
          <ac:chgData name="Jacintha Westerink" userId="8afea143-2072-4321-832c-d695a2a40b89" providerId="ADAL" clId="{362AE36F-0FA4-48CB-A613-A7118D7911FD}" dt="2023-01-12T14:04:15.693" v="95" actId="20577"/>
          <ac:spMkLst>
            <pc:docMk/>
            <pc:sldMk cId="715917831" sldId="338"/>
            <ac:spMk id="4" creationId="{48389ED5-4937-5099-C31B-BBDAE6CE0A53}"/>
          </ac:spMkLst>
        </pc:spChg>
      </pc:sldChg>
      <pc:sldChg chg="modSp mod setBg">
        <pc:chgData name="Jacintha Westerink" userId="8afea143-2072-4321-832c-d695a2a40b89" providerId="ADAL" clId="{362AE36F-0FA4-48CB-A613-A7118D7911FD}" dt="2023-01-12T14:17:41.962" v="340"/>
        <pc:sldMkLst>
          <pc:docMk/>
          <pc:sldMk cId="656459012" sldId="341"/>
        </pc:sldMkLst>
        <pc:spChg chg="mod">
          <ac:chgData name="Jacintha Westerink" userId="8afea143-2072-4321-832c-d695a2a40b89" providerId="ADAL" clId="{362AE36F-0FA4-48CB-A613-A7118D7911FD}" dt="2023-01-12T14:17:31.714" v="339" actId="20577"/>
          <ac:spMkLst>
            <pc:docMk/>
            <pc:sldMk cId="656459012" sldId="341"/>
            <ac:spMk id="2" creationId="{15CACA34-CFEF-33D8-D167-8D88867D6B22}"/>
          </ac:spMkLst>
        </pc:spChg>
      </pc:sldChg>
      <pc:sldChg chg="modSp mod setBg">
        <pc:chgData name="Jacintha Westerink" userId="8afea143-2072-4321-832c-d695a2a40b89" providerId="ADAL" clId="{362AE36F-0FA4-48CB-A613-A7118D7911FD}" dt="2023-01-12T14:13:50.050" v="284" actId="5793"/>
        <pc:sldMkLst>
          <pc:docMk/>
          <pc:sldMk cId="260744610" sldId="343"/>
        </pc:sldMkLst>
        <pc:spChg chg="mod">
          <ac:chgData name="Jacintha Westerink" userId="8afea143-2072-4321-832c-d695a2a40b89" providerId="ADAL" clId="{362AE36F-0FA4-48CB-A613-A7118D7911FD}" dt="2023-01-12T14:13:50.050" v="284" actId="5793"/>
          <ac:spMkLst>
            <pc:docMk/>
            <pc:sldMk cId="260744610" sldId="343"/>
            <ac:spMk id="2" creationId="{15CACA34-CFEF-33D8-D167-8D88867D6B22}"/>
          </ac:spMkLst>
        </pc:spChg>
        <pc:spChg chg="mod">
          <ac:chgData name="Jacintha Westerink" userId="8afea143-2072-4321-832c-d695a2a40b89" providerId="ADAL" clId="{362AE36F-0FA4-48CB-A613-A7118D7911FD}" dt="2023-01-12T14:13:24.087" v="260" actId="20577"/>
          <ac:spMkLst>
            <pc:docMk/>
            <pc:sldMk cId="260744610" sldId="343"/>
            <ac:spMk id="4" creationId="{48389ED5-4937-5099-C31B-BBDAE6CE0A53}"/>
          </ac:spMkLst>
        </pc:spChg>
      </pc:sldChg>
      <pc:sldChg chg="delSp modSp mod setBg">
        <pc:chgData name="Jacintha Westerink" userId="8afea143-2072-4321-832c-d695a2a40b89" providerId="ADAL" clId="{362AE36F-0FA4-48CB-A613-A7118D7911FD}" dt="2023-01-12T14:14:05.503" v="286" actId="478"/>
        <pc:sldMkLst>
          <pc:docMk/>
          <pc:sldMk cId="2639760363" sldId="344"/>
        </pc:sldMkLst>
        <pc:spChg chg="mod">
          <ac:chgData name="Jacintha Westerink" userId="8afea143-2072-4321-832c-d695a2a40b89" providerId="ADAL" clId="{362AE36F-0FA4-48CB-A613-A7118D7911FD}" dt="2023-01-12T14:08:38.344" v="245" actId="6549"/>
          <ac:spMkLst>
            <pc:docMk/>
            <pc:sldMk cId="2639760363" sldId="344"/>
            <ac:spMk id="4" creationId="{48389ED5-4937-5099-C31B-BBDAE6CE0A53}"/>
          </ac:spMkLst>
        </pc:spChg>
        <pc:spChg chg="del">
          <ac:chgData name="Jacintha Westerink" userId="8afea143-2072-4321-832c-d695a2a40b89" providerId="ADAL" clId="{362AE36F-0FA4-48CB-A613-A7118D7911FD}" dt="2023-01-12T14:14:05.503" v="286" actId="478"/>
          <ac:spMkLst>
            <pc:docMk/>
            <pc:sldMk cId="2639760363" sldId="344"/>
            <ac:spMk id="7" creationId="{39B35E55-4756-D70D-821F-5097314A8A58}"/>
          </ac:spMkLst>
        </pc:spChg>
      </pc:sldChg>
      <pc:sldChg chg="delSp modSp mod setBg">
        <pc:chgData name="Jacintha Westerink" userId="8afea143-2072-4321-832c-d695a2a40b89" providerId="ADAL" clId="{362AE36F-0FA4-48CB-A613-A7118D7911FD}" dt="2023-01-12T14:14:55.950" v="299" actId="478"/>
        <pc:sldMkLst>
          <pc:docMk/>
          <pc:sldMk cId="1694497078" sldId="345"/>
        </pc:sldMkLst>
        <pc:spChg chg="mod">
          <ac:chgData name="Jacintha Westerink" userId="8afea143-2072-4321-832c-d695a2a40b89" providerId="ADAL" clId="{362AE36F-0FA4-48CB-A613-A7118D7911FD}" dt="2023-01-12T14:14:43.175" v="297" actId="20577"/>
          <ac:spMkLst>
            <pc:docMk/>
            <pc:sldMk cId="1694497078" sldId="345"/>
            <ac:spMk id="2" creationId="{15CACA34-CFEF-33D8-D167-8D88867D6B22}"/>
          </ac:spMkLst>
        </pc:spChg>
        <pc:spChg chg="del">
          <ac:chgData name="Jacintha Westerink" userId="8afea143-2072-4321-832c-d695a2a40b89" providerId="ADAL" clId="{362AE36F-0FA4-48CB-A613-A7118D7911FD}" dt="2023-01-12T14:14:33.550" v="287" actId="478"/>
          <ac:spMkLst>
            <pc:docMk/>
            <pc:sldMk cId="1694497078" sldId="345"/>
            <ac:spMk id="6" creationId="{99E007D8-5E80-7829-439B-D5B93017ABAD}"/>
          </ac:spMkLst>
        </pc:spChg>
        <pc:spChg chg="del">
          <ac:chgData name="Jacintha Westerink" userId="8afea143-2072-4321-832c-d695a2a40b89" providerId="ADAL" clId="{362AE36F-0FA4-48CB-A613-A7118D7911FD}" dt="2023-01-12T14:14:55.950" v="299" actId="478"/>
          <ac:spMkLst>
            <pc:docMk/>
            <pc:sldMk cId="1694497078" sldId="345"/>
            <ac:spMk id="7" creationId="{39B35E55-4756-D70D-821F-5097314A8A58}"/>
          </ac:spMkLst>
        </pc:spChg>
      </pc:sldChg>
      <pc:sldChg chg="ord">
        <pc:chgData name="Jacintha Westerink" userId="8afea143-2072-4321-832c-d695a2a40b89" providerId="ADAL" clId="{362AE36F-0FA4-48CB-A613-A7118D7911FD}" dt="2023-01-12T14:18:01.465" v="346"/>
        <pc:sldMkLst>
          <pc:docMk/>
          <pc:sldMk cId="2015546637" sldId="346"/>
        </pc:sldMkLst>
      </pc:sldChg>
      <pc:sldChg chg="delSp modSp mod setBg">
        <pc:chgData name="Jacintha Westerink" userId="8afea143-2072-4321-832c-d695a2a40b89" providerId="ADAL" clId="{362AE36F-0FA4-48CB-A613-A7118D7911FD}" dt="2023-01-12T14:16:22.094" v="324" actId="255"/>
        <pc:sldMkLst>
          <pc:docMk/>
          <pc:sldMk cId="1784481888" sldId="348"/>
        </pc:sldMkLst>
        <pc:spChg chg="mod">
          <ac:chgData name="Jacintha Westerink" userId="8afea143-2072-4321-832c-d695a2a40b89" providerId="ADAL" clId="{362AE36F-0FA4-48CB-A613-A7118D7911FD}" dt="2023-01-12T14:15:44.022" v="309" actId="20577"/>
          <ac:spMkLst>
            <pc:docMk/>
            <pc:sldMk cId="1784481888" sldId="348"/>
            <ac:spMk id="2" creationId="{15CACA34-CFEF-33D8-D167-8D88867D6B22}"/>
          </ac:spMkLst>
        </pc:spChg>
        <pc:spChg chg="mod">
          <ac:chgData name="Jacintha Westerink" userId="8afea143-2072-4321-832c-d695a2a40b89" providerId="ADAL" clId="{362AE36F-0FA4-48CB-A613-A7118D7911FD}" dt="2023-01-12T14:16:22.094" v="324" actId="255"/>
          <ac:spMkLst>
            <pc:docMk/>
            <pc:sldMk cId="1784481888" sldId="348"/>
            <ac:spMk id="4" creationId="{48389ED5-4937-5099-C31B-BBDAE6CE0A53}"/>
          </ac:spMkLst>
        </pc:spChg>
        <pc:spChg chg="del">
          <ac:chgData name="Jacintha Westerink" userId="8afea143-2072-4321-832c-d695a2a40b89" providerId="ADAL" clId="{362AE36F-0FA4-48CB-A613-A7118D7911FD}" dt="2023-01-12T14:15:51.607" v="310" actId="478"/>
          <ac:spMkLst>
            <pc:docMk/>
            <pc:sldMk cId="1784481888" sldId="348"/>
            <ac:spMk id="7" creationId="{39B35E55-4756-D70D-821F-5097314A8A58}"/>
          </ac:spMkLst>
        </pc:spChg>
      </pc:sldChg>
      <pc:sldChg chg="delSp modSp mod">
        <pc:chgData name="Jacintha Westerink" userId="8afea143-2072-4321-832c-d695a2a40b89" providerId="ADAL" clId="{362AE36F-0FA4-48CB-A613-A7118D7911FD}" dt="2023-01-12T14:19:32.678" v="354" actId="255"/>
        <pc:sldMkLst>
          <pc:docMk/>
          <pc:sldMk cId="987088288" sldId="357"/>
        </pc:sldMkLst>
        <pc:spChg chg="mod">
          <ac:chgData name="Jacintha Westerink" userId="8afea143-2072-4321-832c-d695a2a40b89" providerId="ADAL" clId="{362AE36F-0FA4-48CB-A613-A7118D7911FD}" dt="2023-01-12T14:19:32.678" v="354" actId="255"/>
          <ac:spMkLst>
            <pc:docMk/>
            <pc:sldMk cId="987088288" sldId="357"/>
            <ac:spMk id="3" creationId="{164FE664-32E7-DA3E-6D5E-29557B824FED}"/>
          </ac:spMkLst>
        </pc:spChg>
        <pc:spChg chg="del mod">
          <ac:chgData name="Jacintha Westerink" userId="8afea143-2072-4321-832c-d695a2a40b89" providerId="ADAL" clId="{362AE36F-0FA4-48CB-A613-A7118D7911FD}" dt="2023-01-12T14:18:37.653" v="349" actId="478"/>
          <ac:spMkLst>
            <pc:docMk/>
            <pc:sldMk cId="987088288" sldId="357"/>
            <ac:spMk id="8" creationId="{AA3865DF-B9BF-2A5D-1C4B-F6A638D3C716}"/>
          </ac:spMkLst>
        </pc:spChg>
      </pc:sldChg>
      <pc:sldChg chg="ord">
        <pc:chgData name="Jacintha Westerink" userId="8afea143-2072-4321-832c-d695a2a40b89" providerId="ADAL" clId="{362AE36F-0FA4-48CB-A613-A7118D7911FD}" dt="2023-01-12T14:17:49.146" v="342"/>
        <pc:sldMkLst>
          <pc:docMk/>
          <pc:sldMk cId="1319373555" sldId="358"/>
        </pc:sldMkLst>
      </pc:sldChg>
      <pc:sldChg chg="ord">
        <pc:chgData name="Jacintha Westerink" userId="8afea143-2072-4321-832c-d695a2a40b89" providerId="ADAL" clId="{362AE36F-0FA4-48CB-A613-A7118D7911FD}" dt="2023-01-12T14:17:57.449" v="344"/>
        <pc:sldMkLst>
          <pc:docMk/>
          <pc:sldMk cId="1916586476" sldId="359"/>
        </pc:sldMkLst>
      </pc:sldChg>
      <pc:sldChg chg="setBg">
        <pc:chgData name="Jacintha Westerink" userId="8afea143-2072-4321-832c-d695a2a40b89" providerId="ADAL" clId="{362AE36F-0FA4-48CB-A613-A7118D7911FD}" dt="2023-01-12T14:01:24.946" v="0"/>
        <pc:sldMkLst>
          <pc:docMk/>
          <pc:sldMk cId="3244033613" sldId="366"/>
        </pc:sldMkLst>
      </pc:sldChg>
      <pc:sldChg chg="del ord">
        <pc:chgData name="Jacintha Westerink" userId="8afea143-2072-4321-832c-d695a2a40b89" providerId="ADAL" clId="{362AE36F-0FA4-48CB-A613-A7118D7911FD}" dt="2023-01-12T14:18:26.302" v="347" actId="2696"/>
        <pc:sldMkLst>
          <pc:docMk/>
          <pc:sldMk cId="2961204078" sldId="376"/>
        </pc:sldMkLst>
      </pc:sldChg>
      <pc:sldChg chg="del">
        <pc:chgData name="Jacintha Westerink" userId="8afea143-2072-4321-832c-d695a2a40b89" providerId="ADAL" clId="{362AE36F-0FA4-48CB-A613-A7118D7911FD}" dt="2023-01-12T14:18:45.008" v="350" actId="47"/>
        <pc:sldMkLst>
          <pc:docMk/>
          <pc:sldMk cId="3996519638" sldId="377"/>
        </pc:sldMkLst>
      </pc:sldChg>
      <pc:sldChg chg="del">
        <pc:chgData name="Jacintha Westerink" userId="8afea143-2072-4321-832c-d695a2a40b89" providerId="ADAL" clId="{362AE36F-0FA4-48CB-A613-A7118D7911FD}" dt="2023-01-12T14:18:45.008" v="350" actId="47"/>
        <pc:sldMkLst>
          <pc:docMk/>
          <pc:sldMk cId="1463215242" sldId="378"/>
        </pc:sldMkLst>
      </pc:sldChg>
      <pc:sldChg chg="del">
        <pc:chgData name="Jacintha Westerink" userId="8afea143-2072-4321-832c-d695a2a40b89" providerId="ADAL" clId="{362AE36F-0FA4-48CB-A613-A7118D7911FD}" dt="2023-01-12T14:18:45.008" v="350" actId="47"/>
        <pc:sldMkLst>
          <pc:docMk/>
          <pc:sldMk cId="3071146625" sldId="379"/>
        </pc:sldMkLst>
      </pc:sldChg>
      <pc:sldChg chg="del">
        <pc:chgData name="Jacintha Westerink" userId="8afea143-2072-4321-832c-d695a2a40b89" providerId="ADAL" clId="{362AE36F-0FA4-48CB-A613-A7118D7911FD}" dt="2023-01-12T14:18:45.008" v="350" actId="47"/>
        <pc:sldMkLst>
          <pc:docMk/>
          <pc:sldMk cId="1938374343" sldId="3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C4793-FE5A-4601-8F64-3CEB5F73BB4A}" type="datetimeFigureOut">
              <a:rPr lang="nl-NL" smtClean="0"/>
              <a:t>12-1-2023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AB3D8-C252-40A3-AD09-07AE62323100}" type="slidenum">
              <a:rPr lang="nl-NL" smtClean="0"/>
              <a:t>‹nr.›</a:t>
            </a:fld>
            <a:endParaRPr lang="nl-NL"/>
          </a:p>
        </p:txBody>
      </p:sp>
    </p:spTree>
    <p:extLst>
      <p:ext uri="{BB962C8B-B14F-4D97-AF65-F5344CB8AC3E}">
        <p14:creationId xmlns:p14="http://schemas.microsoft.com/office/powerpoint/2010/main" val="2179590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17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15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51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21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517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780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287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353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206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47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010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47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964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48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482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10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004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497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876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767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14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54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64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84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953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61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220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16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16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112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25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19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8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2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99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AB66-6B1B-4D33-8EC2-D94AB424B2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3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05FF8E-2317-D9BD-C89C-8CE9846D83B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36354FD-A965-9B8B-79B3-EF3AE16D7F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BD60971-0CA7-B5E2-73EF-6C9A9BBE850A}"/>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5" name="Tijdelijke aanduiding voor voettekst 4">
            <a:extLst>
              <a:ext uri="{FF2B5EF4-FFF2-40B4-BE49-F238E27FC236}">
                <a16:creationId xmlns:a16="http://schemas.microsoft.com/office/drawing/2014/main" id="{2C032C4E-EED0-81E9-7C2E-3502AE3E647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C53C5C-156D-D65D-CB3B-8F9354E01A8D}"/>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7541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FE292-3FE5-692A-AEF8-B6002437D46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6CAEAE9-9B7A-61EA-06D3-6058A476BCC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2F7721-5B62-0F29-A090-FED960734BB9}"/>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5" name="Tijdelijke aanduiding voor voettekst 4">
            <a:extLst>
              <a:ext uri="{FF2B5EF4-FFF2-40B4-BE49-F238E27FC236}">
                <a16:creationId xmlns:a16="http://schemas.microsoft.com/office/drawing/2014/main" id="{23930748-B24F-D646-7670-4BA33F751C2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37CA31B-1A4D-5915-F012-96CA4E90944D}"/>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121182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0243286-9FF1-AAE1-D8A7-A26E978C336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A7E9065-5423-5787-F1A0-2DF63AB0D17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F87262-5343-1AE7-AC68-4A0E0E1641EA}"/>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5" name="Tijdelijke aanduiding voor voettekst 4">
            <a:extLst>
              <a:ext uri="{FF2B5EF4-FFF2-40B4-BE49-F238E27FC236}">
                <a16:creationId xmlns:a16="http://schemas.microsoft.com/office/drawing/2014/main" id="{87505EAE-6E54-9B48-39C1-9CEBB6EBC7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5BE944-16B7-0B9C-5C74-58BA837A9FD7}"/>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338687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12-1-2023</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1256441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1503367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 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12-1-2023</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154911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dia 03">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12-1-2023</a:t>
            </a:fld>
            <a:endParaRPr lang="nl-NL" noProof="0"/>
          </a:p>
        </p:txBody>
      </p:sp>
    </p:spTree>
    <p:extLst>
      <p:ext uri="{BB962C8B-B14F-4D97-AF65-F5344CB8AC3E}">
        <p14:creationId xmlns:p14="http://schemas.microsoft.com/office/powerpoint/2010/main" val="3165103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336785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oudsopgave 02">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14947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193050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95200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4436F-DB58-DC04-129C-8BC76B3438F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A2766A2-072B-4E1D-AE09-A326DC8D12F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F65CB40-4E7A-2FC9-809C-7C15DE55D5F9}"/>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5" name="Tijdelijke aanduiding voor voettekst 4">
            <a:extLst>
              <a:ext uri="{FF2B5EF4-FFF2-40B4-BE49-F238E27FC236}">
                <a16:creationId xmlns:a16="http://schemas.microsoft.com/office/drawing/2014/main" id="{53594BA0-E382-C6B0-A4E2-60F6316EA23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AB7245-8FB8-04F4-2705-C3954DB3C340}"/>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3931452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met afbeelding Blauw">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135570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ofdstuk met afbeelding Gro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187940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cent dia gro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200532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cent dia blauw">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77025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Tree>
    <p:extLst>
      <p:ext uri="{BB962C8B-B14F-4D97-AF65-F5344CB8AC3E}">
        <p14:creationId xmlns:p14="http://schemas.microsoft.com/office/powerpoint/2010/main" val="25210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dirty="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106596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509157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388465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529755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16747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11817-82E0-AEEB-6751-243122A782C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F4ED07C-9995-1B7C-7B1D-DBA23E9AA0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88454D4-C57C-7D0E-5CC4-D69C28067850}"/>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5" name="Tijdelijke aanduiding voor voettekst 4">
            <a:extLst>
              <a:ext uri="{FF2B5EF4-FFF2-40B4-BE49-F238E27FC236}">
                <a16:creationId xmlns:a16="http://schemas.microsoft.com/office/drawing/2014/main" id="{51B492CB-3BEA-1E1B-838C-D65E100F5C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AF2BD9-ADF3-8266-F70A-BEDE5B42AEEB}"/>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766338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ussendia 01">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12-1-2023</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7328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ssendia 02">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12-1-2023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756455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ssendia 03">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12-1-2023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47675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40530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beelding groo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12-1-2023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083239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dia groo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12-1-2023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97398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12-1-2023</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3170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12-1-2023</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3664447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dirty="0"/>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12-1-2023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4080067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met afsluitin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12-1-2023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211580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9B969-83A0-FD30-AC85-CE1CCD21D45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90B534-5C33-6D71-D912-073EA394ECB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42DD7E-B0D3-45A1-786F-3CAE07D147A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54D584A-C7BB-9263-3B62-26B0AD50B744}"/>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6" name="Tijdelijke aanduiding voor voettekst 5">
            <a:extLst>
              <a:ext uri="{FF2B5EF4-FFF2-40B4-BE49-F238E27FC236}">
                <a16:creationId xmlns:a16="http://schemas.microsoft.com/office/drawing/2014/main" id="{0AFAC893-72BA-C8AE-AC35-18208AE7572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54D047F-9178-9BC1-7C8A-E290F1D37DF8}"/>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3873568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12-1-2023</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978460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12-1-2023</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08444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810122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12-1-2023</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715411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12-1-2023</a:t>
            </a:fld>
            <a:endParaRPr lang="nl-NL" noProof="0"/>
          </a:p>
        </p:txBody>
      </p:sp>
    </p:spTree>
    <p:extLst>
      <p:ext uri="{BB962C8B-B14F-4D97-AF65-F5344CB8AC3E}">
        <p14:creationId xmlns:p14="http://schemas.microsoft.com/office/powerpoint/2010/main" val="38564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872642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57382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779970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12907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537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FB00D-F63A-A5A9-0EFF-1EA9782B534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CCBE048-4441-C476-5D29-71664DF694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C8AF1E5-0670-14D6-48A3-E788916BADA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D4996C8-5B6C-5E6B-C374-41BEA9749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F2D27BC-57E2-79E6-D0D4-A69E9FBDD8C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32A9FA9-0FDD-4D81-4D66-4B9B3C3F5A91}"/>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8" name="Tijdelijke aanduiding voor voettekst 7">
            <a:extLst>
              <a:ext uri="{FF2B5EF4-FFF2-40B4-BE49-F238E27FC236}">
                <a16:creationId xmlns:a16="http://schemas.microsoft.com/office/drawing/2014/main" id="{31B00D1D-E660-37C6-AC15-C2A33785972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4F61EF0-8CA3-2EF8-8128-FFA597C2337D}"/>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952882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999594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211192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52005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Tree>
    <p:extLst>
      <p:ext uri="{BB962C8B-B14F-4D97-AF65-F5344CB8AC3E}">
        <p14:creationId xmlns:p14="http://schemas.microsoft.com/office/powerpoint/2010/main" val="187968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dirty="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23568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352436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91667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27084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4186860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12-1-2023</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822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60113-7644-DCD8-4095-899024C76AD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FF8242B-EE98-86A2-DA7B-A9B7CD348BD4}"/>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4" name="Tijdelijke aanduiding voor voettekst 3">
            <a:extLst>
              <a:ext uri="{FF2B5EF4-FFF2-40B4-BE49-F238E27FC236}">
                <a16:creationId xmlns:a16="http://schemas.microsoft.com/office/drawing/2014/main" id="{92A23135-C777-EC73-FA57-40CC90A78F3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001B940-C8FB-B0FD-A0F5-EB518DF2694E}"/>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732240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12-1-2023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22015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12-1-2023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19949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12-1-2023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63583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12-1-2023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7420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12-1-2023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49585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12-1-2023</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95779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12-1-2023</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503999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dirty="0"/>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12-1-2023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533126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12-1-2023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2644397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12-1-2023</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501113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CF434D-27AB-470C-36A5-9F515B7CE124}"/>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3" name="Tijdelijke aanduiding voor voettekst 2">
            <a:extLst>
              <a:ext uri="{FF2B5EF4-FFF2-40B4-BE49-F238E27FC236}">
                <a16:creationId xmlns:a16="http://schemas.microsoft.com/office/drawing/2014/main" id="{76C4A522-C921-250D-4963-B52636D8D1A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64CE09E-28F7-5B1E-A6BF-60FD379A6294}"/>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3611862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E53E1-59E9-47EB-B07E-79FC60BFFD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205CDFB-AEFD-4C0C-8C2A-203CB18F5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1BDED33-1574-4A33-9C0F-2ADE7302220D}"/>
              </a:ext>
            </a:extLst>
          </p:cNvPr>
          <p:cNvSpPr>
            <a:spLocks noGrp="1"/>
          </p:cNvSpPr>
          <p:nvPr>
            <p:ph type="dt" sz="half" idx="10"/>
          </p:nvPr>
        </p:nvSpPr>
        <p:spPr/>
        <p:txBody>
          <a:bodyPr/>
          <a:lstStyle/>
          <a:p>
            <a:fld id="{8B30105A-7927-4A27-9941-7A1043F19846}" type="datetimeFigureOut">
              <a:rPr lang="nl-NL" smtClean="0"/>
              <a:t>12-1-2023</a:t>
            </a:fld>
            <a:endParaRPr lang="nl-NL"/>
          </a:p>
        </p:txBody>
      </p:sp>
      <p:sp>
        <p:nvSpPr>
          <p:cNvPr id="5" name="Tijdelijke aanduiding voor voettekst 4">
            <a:extLst>
              <a:ext uri="{FF2B5EF4-FFF2-40B4-BE49-F238E27FC236}">
                <a16:creationId xmlns:a16="http://schemas.microsoft.com/office/drawing/2014/main" id="{182C8DBA-5DE5-4F0F-A737-EB82715A4FA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097687-1AB0-4487-9616-54B7749D992B}"/>
              </a:ext>
            </a:extLst>
          </p:cNvPr>
          <p:cNvSpPr>
            <a:spLocks noGrp="1"/>
          </p:cNvSpPr>
          <p:nvPr>
            <p:ph type="sldNum" sz="quarter" idx="12"/>
          </p:nvPr>
        </p:nvSpPr>
        <p:spPr/>
        <p:txBody>
          <a:bodyPr/>
          <a:lstStyle/>
          <a:p>
            <a:fld id="{25AA4E5D-0195-48CD-9B7D-E3E1D1A0AEB1}" type="slidenum">
              <a:rPr lang="nl-NL" smtClean="0"/>
              <a:t>‹nr.›</a:t>
            </a:fld>
            <a:endParaRPr lang="nl-NL"/>
          </a:p>
        </p:txBody>
      </p:sp>
    </p:spTree>
    <p:extLst>
      <p:ext uri="{BB962C8B-B14F-4D97-AF65-F5344CB8AC3E}">
        <p14:creationId xmlns:p14="http://schemas.microsoft.com/office/powerpoint/2010/main" val="327648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C9A62-7B2E-B2FD-DBD5-B82D9218C3F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BBB0282-A646-536B-E135-5459D2082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C512B01-5D79-B8C5-4C06-E46CE6A625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3BA66E8-E70F-46FF-EA14-43D10C3B1D77}"/>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6" name="Tijdelijke aanduiding voor voettekst 5">
            <a:extLst>
              <a:ext uri="{FF2B5EF4-FFF2-40B4-BE49-F238E27FC236}">
                <a16:creationId xmlns:a16="http://schemas.microsoft.com/office/drawing/2014/main" id="{0E1BACC6-338F-56F5-2957-F67E69BCF5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4FFB943-EB4F-8FB4-87D2-E22433768727}"/>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2265179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AF547-F9A9-4A89-DC88-B12976DB65A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4103B4F-9475-B7FB-338B-3749ACC93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CBB7CE3-2383-E1A0-78BF-CC78D9ABC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75DAC3-9B80-64A6-0B02-033BD39C8143}"/>
              </a:ext>
            </a:extLst>
          </p:cNvPr>
          <p:cNvSpPr>
            <a:spLocks noGrp="1"/>
          </p:cNvSpPr>
          <p:nvPr>
            <p:ph type="dt" sz="half" idx="10"/>
          </p:nvPr>
        </p:nvSpPr>
        <p:spPr/>
        <p:txBody>
          <a:bodyPr/>
          <a:lstStyle/>
          <a:p>
            <a:fld id="{FF7D9991-35F0-4D09-A3AC-BE02E6DF6B53}" type="datetimeFigureOut">
              <a:rPr lang="nl-NL" smtClean="0"/>
              <a:t>12-1-2023</a:t>
            </a:fld>
            <a:endParaRPr lang="nl-NL"/>
          </a:p>
        </p:txBody>
      </p:sp>
      <p:sp>
        <p:nvSpPr>
          <p:cNvPr id="6" name="Tijdelijke aanduiding voor voettekst 5">
            <a:extLst>
              <a:ext uri="{FF2B5EF4-FFF2-40B4-BE49-F238E27FC236}">
                <a16:creationId xmlns:a16="http://schemas.microsoft.com/office/drawing/2014/main" id="{073ACFF7-11A2-A37A-7AC7-70160FA2DA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C07234D-878F-A248-BC4F-8477905B26F6}"/>
              </a:ext>
            </a:extLst>
          </p:cNvPr>
          <p:cNvSpPr>
            <a:spLocks noGrp="1"/>
          </p:cNvSpPr>
          <p:nvPr>
            <p:ph type="sldNum" sz="quarter" idx="12"/>
          </p:nvPr>
        </p:nvSpPr>
        <p:spPr/>
        <p:txBody>
          <a:bodyPr/>
          <a:lstStyle/>
          <a:p>
            <a:fld id="{2FF40B82-E405-4A64-ABD7-537F46898724}" type="slidenum">
              <a:rPr lang="nl-NL" smtClean="0"/>
              <a:t>‹nr.›</a:t>
            </a:fld>
            <a:endParaRPr lang="nl-NL"/>
          </a:p>
        </p:txBody>
      </p:sp>
    </p:spTree>
    <p:extLst>
      <p:ext uri="{BB962C8B-B14F-4D97-AF65-F5344CB8AC3E}">
        <p14:creationId xmlns:p14="http://schemas.microsoft.com/office/powerpoint/2010/main" val="421255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0097F7-5125-20A9-A8DA-DB25172EC7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09BF7A5-B033-5642-C146-394934A5D2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1E51F5-D355-3296-F421-DC73740A40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D9991-35F0-4D09-A3AC-BE02E6DF6B53}" type="datetimeFigureOut">
              <a:rPr lang="nl-NL" smtClean="0"/>
              <a:t>12-1-2023</a:t>
            </a:fld>
            <a:endParaRPr lang="nl-NL"/>
          </a:p>
        </p:txBody>
      </p:sp>
      <p:sp>
        <p:nvSpPr>
          <p:cNvPr id="5" name="Tijdelijke aanduiding voor voettekst 4">
            <a:extLst>
              <a:ext uri="{FF2B5EF4-FFF2-40B4-BE49-F238E27FC236}">
                <a16:creationId xmlns:a16="http://schemas.microsoft.com/office/drawing/2014/main" id="{C1149F04-FD1C-3F85-E676-2CC7EBFE1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41D0A85-2D7C-FB86-B977-95BB6827F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F40B82-E405-4A64-ABD7-537F46898724}" type="slidenum">
              <a:rPr lang="nl-NL" smtClean="0"/>
              <a:t>‹nr.›</a:t>
            </a:fld>
            <a:endParaRPr lang="nl-NL"/>
          </a:p>
        </p:txBody>
      </p:sp>
    </p:spTree>
    <p:extLst>
      <p:ext uri="{BB962C8B-B14F-4D97-AF65-F5344CB8AC3E}">
        <p14:creationId xmlns:p14="http://schemas.microsoft.com/office/powerpoint/2010/main" val="615216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12-1-2023</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381992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12-1-2023</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9110859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www.kvk.nl/advies-en-informatie/marketing/missie-visie-en-strategie-strategisch-plan-in-6-stappen/?utm_source=bing&amp;utm_medium=cpc&amp;utm_campaign=2.%20DOP%20-%20Bedrijf%20starten&amp;utm_term=%2Bmissie%20%2Bvisie&amp;utm_content=Missie%20vissie%20strategie%20-%20(bmm)"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hyperlink" Target="mailto:j.westerink@yuverta.n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descr="Afbeelding met kaart&#10;&#10;Automatisch gegenereerde beschrijving">
            <a:extLst>
              <a:ext uri="{FF2B5EF4-FFF2-40B4-BE49-F238E27FC236}">
                <a16:creationId xmlns:a16="http://schemas.microsoft.com/office/drawing/2014/main" id="{C127F175-94EE-787B-F40C-8849EE99CCC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Rechthoek 5">
            <a:extLst>
              <a:ext uri="{FF2B5EF4-FFF2-40B4-BE49-F238E27FC236}">
                <a16:creationId xmlns:a16="http://schemas.microsoft.com/office/drawing/2014/main" id="{CDC64C27-F697-C7BE-D72A-65814DB97301}"/>
              </a:ext>
            </a:extLst>
          </p:cNvPr>
          <p:cNvSpPr/>
          <p:nvPr/>
        </p:nvSpPr>
        <p:spPr>
          <a:xfrm>
            <a:off x="178904" y="5913783"/>
            <a:ext cx="1207272" cy="278295"/>
          </a:xfrm>
          <a:prstGeom prst="rect">
            <a:avLst/>
          </a:prstGeom>
          <a:solidFill>
            <a:srgbClr val="A7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Niveau 3</a:t>
            </a:r>
          </a:p>
        </p:txBody>
      </p:sp>
    </p:spTree>
    <p:extLst>
      <p:ext uri="{BB962C8B-B14F-4D97-AF65-F5344CB8AC3E}">
        <p14:creationId xmlns:p14="http://schemas.microsoft.com/office/powerpoint/2010/main" val="2150770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A85897F-A535-4E61-8FA4-41F211471CAD}"/>
              </a:ext>
            </a:extLst>
          </p:cNvPr>
          <p:cNvSpPr>
            <a:spLocks noGrp="1"/>
          </p:cNvSpPr>
          <p:nvPr>
            <p:ph type="ctrTitle"/>
          </p:nvPr>
        </p:nvSpPr>
        <p:spPr>
          <a:xfrm>
            <a:off x="371475" y="296863"/>
            <a:ext cx="5645149" cy="2395967"/>
          </a:xfrm>
        </p:spPr>
        <p:txBody>
          <a:bodyPr/>
          <a:lstStyle/>
          <a:p>
            <a:r>
              <a:rPr lang="nl-NL" dirty="0"/>
              <a:t>Presentatie en product</a:t>
            </a:r>
          </a:p>
        </p:txBody>
      </p:sp>
      <p:sp>
        <p:nvSpPr>
          <p:cNvPr id="9" name="Ondertitel 8">
            <a:extLst>
              <a:ext uri="{FF2B5EF4-FFF2-40B4-BE49-F238E27FC236}">
                <a16:creationId xmlns:a16="http://schemas.microsoft.com/office/drawing/2014/main" id="{C5995ED6-C2D6-49A2-A043-B8766FFAD940}"/>
              </a:ext>
            </a:extLst>
          </p:cNvPr>
          <p:cNvSpPr>
            <a:spLocks noGrp="1"/>
          </p:cNvSpPr>
          <p:nvPr>
            <p:ph type="subTitle" idx="1"/>
          </p:nvPr>
        </p:nvSpPr>
        <p:spPr>
          <a:xfrm>
            <a:off x="371475" y="2692830"/>
            <a:ext cx="5645149" cy="3430083"/>
          </a:xfrm>
        </p:spPr>
        <p:txBody>
          <a:bodyPr/>
          <a:lstStyle/>
          <a:p>
            <a:r>
              <a:rPr lang="nl-NL" dirty="0"/>
              <a:t>Realiseer je droom!</a:t>
            </a:r>
          </a:p>
        </p:txBody>
      </p:sp>
      <p:sp>
        <p:nvSpPr>
          <p:cNvPr id="4" name="Tijdelijke aanduiding voor dianummer 3">
            <a:extLst>
              <a:ext uri="{FF2B5EF4-FFF2-40B4-BE49-F238E27FC236}">
                <a16:creationId xmlns:a16="http://schemas.microsoft.com/office/drawing/2014/main" id="{3347714B-50E6-4BB0-8BFD-068A01578CA6}"/>
              </a:ext>
            </a:extLst>
          </p:cNvPr>
          <p:cNvSpPr>
            <a:spLocks noGrp="1"/>
          </p:cNvSpPr>
          <p:nvPr>
            <p:ph type="sldNum" sz="quarter" idx="12"/>
          </p:nvPr>
        </p:nvSpPr>
        <p:spPr>
          <a:xfrm>
            <a:off x="371476" y="7020000"/>
            <a:ext cx="311944"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B76B8B-DE07-48A4-9913-B57A52F2F853}" type="slidenum">
              <a:rPr kumimoji="0" lang="nl-NL" sz="1200" b="1"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l-NL" sz="1200" b="1" i="0" u="none" strike="noStrike" kern="1200" cap="none" spc="0" normalizeH="0" baseline="0" noProof="0" dirty="0">
              <a:ln>
                <a:noFill/>
              </a:ln>
              <a:solidFill>
                <a:srgbClr val="E6E6E6"/>
              </a:solidFill>
              <a:effectLst/>
              <a:uLnTx/>
              <a:uFillTx/>
              <a:latin typeface="Arial"/>
              <a:ea typeface="+mn-ea"/>
              <a:cs typeface="+mn-cs"/>
            </a:endParaRPr>
          </a:p>
        </p:txBody>
      </p:sp>
      <p:sp>
        <p:nvSpPr>
          <p:cNvPr id="29" name="Tijdelijke aanduiding voor tekst 28">
            <a:extLst>
              <a:ext uri="{FF2B5EF4-FFF2-40B4-BE49-F238E27FC236}">
                <a16:creationId xmlns:a16="http://schemas.microsoft.com/office/drawing/2014/main" id="{5832454E-EEC1-4999-A95D-B24E7145761A}"/>
              </a:ext>
            </a:extLst>
          </p:cNvPr>
          <p:cNvSpPr>
            <a:spLocks noGrp="1"/>
          </p:cNvSpPr>
          <p:nvPr>
            <p:ph type="body" sz="quarter" idx="14"/>
          </p:nvPr>
        </p:nvSpPr>
        <p:spPr/>
        <p:txBody>
          <a:bodyPr/>
          <a:lstStyle/>
          <a:p>
            <a:endParaRPr lang="nl-NL"/>
          </a:p>
        </p:txBody>
      </p:sp>
      <p:sp>
        <p:nvSpPr>
          <p:cNvPr id="6" name="Tijdelijke aanduiding voor datum 5">
            <a:extLst>
              <a:ext uri="{FF2B5EF4-FFF2-40B4-BE49-F238E27FC236}">
                <a16:creationId xmlns:a16="http://schemas.microsoft.com/office/drawing/2014/main" id="{2A05FEA6-6A98-448D-9FFF-07E40F7B1A20}"/>
              </a:ext>
            </a:extLst>
          </p:cNvPr>
          <p:cNvSpPr>
            <a:spLocks noGrp="1"/>
          </p:cNvSpPr>
          <p:nvPr>
            <p:ph type="dt" sz="half" idx="10"/>
          </p:nvPr>
        </p:nvSpPr>
        <p:spPr>
          <a:xfrm>
            <a:off x="371476" y="6325170"/>
            <a:ext cx="803274"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000644"/>
                </a:solidFill>
                <a:effectLst/>
                <a:uLnTx/>
                <a:uFillTx/>
                <a:latin typeface="Arial"/>
                <a:ea typeface="+mn-ea"/>
                <a:cs typeface="+mn-cs"/>
              </a:rPr>
              <a:t>Periode 2</a:t>
            </a:r>
          </a:p>
        </p:txBody>
      </p:sp>
      <p:sp>
        <p:nvSpPr>
          <p:cNvPr id="30" name="Tijdelijke aanduiding voor tekst 29">
            <a:extLst>
              <a:ext uri="{FF2B5EF4-FFF2-40B4-BE49-F238E27FC236}">
                <a16:creationId xmlns:a16="http://schemas.microsoft.com/office/drawing/2014/main" id="{F0350C34-62E0-4F45-8A09-EF8E256F25F7}"/>
              </a:ext>
            </a:extLst>
          </p:cNvPr>
          <p:cNvSpPr>
            <a:spLocks noGrp="1"/>
          </p:cNvSpPr>
          <p:nvPr>
            <p:ph type="body" sz="quarter" idx="15"/>
          </p:nvPr>
        </p:nvSpPr>
        <p:spPr/>
        <p:txBody>
          <a:bodyPr/>
          <a:lstStyle/>
          <a:p>
            <a:endParaRPr lang="nl-NL"/>
          </a:p>
        </p:txBody>
      </p:sp>
      <p:sp>
        <p:nvSpPr>
          <p:cNvPr id="3" name="Tijdelijke aanduiding voor afbeelding 2">
            <a:extLst>
              <a:ext uri="{FF2B5EF4-FFF2-40B4-BE49-F238E27FC236}">
                <a16:creationId xmlns:a16="http://schemas.microsoft.com/office/drawing/2014/main" id="{DD856862-2101-44E8-9DA5-F5EF7A6BA889}"/>
              </a:ext>
            </a:extLst>
          </p:cNvPr>
          <p:cNvSpPr>
            <a:spLocks noGrp="1"/>
          </p:cNvSpPr>
          <p:nvPr>
            <p:ph type="pic" sz="quarter" idx="13"/>
          </p:nvPr>
        </p:nvSpPr>
        <p:spPr/>
      </p:sp>
      <p:pic>
        <p:nvPicPr>
          <p:cNvPr id="1026" name="Picture 2">
            <a:extLst>
              <a:ext uri="{FF2B5EF4-FFF2-40B4-BE49-F238E27FC236}">
                <a16:creationId xmlns:a16="http://schemas.microsoft.com/office/drawing/2014/main" id="{870B8630-356F-4109-9818-6C560D976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291" y="1326"/>
            <a:ext cx="6737710" cy="685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68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1216669" y="2198923"/>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Hoe gaat jouw droomwinkel eruitzien?</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Afbeelding 7">
            <a:extLst>
              <a:ext uri="{FF2B5EF4-FFF2-40B4-BE49-F238E27FC236}">
                <a16:creationId xmlns:a16="http://schemas.microsoft.com/office/drawing/2014/main" id="{761C0AB3-8003-AE98-7ACD-0E81D2FF8BF4}"/>
              </a:ext>
            </a:extLst>
          </p:cNvPr>
          <p:cNvPicPr>
            <a:picLocks noChangeAspect="1"/>
          </p:cNvPicPr>
          <p:nvPr/>
        </p:nvPicPr>
        <p:blipFill>
          <a:blip r:embed="rId3"/>
          <a:stretch>
            <a:fillRect/>
          </a:stretch>
        </p:blipFill>
        <p:spPr>
          <a:xfrm>
            <a:off x="1216669" y="3975445"/>
            <a:ext cx="10377034" cy="2634076"/>
          </a:xfrm>
          <a:prstGeom prst="rect">
            <a:avLst/>
          </a:prstGeom>
        </p:spPr>
      </p:pic>
      <p:sp>
        <p:nvSpPr>
          <p:cNvPr id="3" name="Titel 8">
            <a:extLst>
              <a:ext uri="{FF2B5EF4-FFF2-40B4-BE49-F238E27FC236}">
                <a16:creationId xmlns:a16="http://schemas.microsoft.com/office/drawing/2014/main" id="{F508FE5D-528D-E93B-A661-7E2C669FD303}"/>
              </a:ext>
            </a:extLst>
          </p:cNvPr>
          <p:cNvSpPr txBox="1">
            <a:spLocks/>
          </p:cNvSpPr>
          <p:nvPr/>
        </p:nvSpPr>
        <p:spPr>
          <a:xfrm>
            <a:off x="1216669" y="749480"/>
            <a:ext cx="7897513"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Opzet – in logische stappen</a:t>
            </a:r>
          </a:p>
        </p:txBody>
      </p:sp>
    </p:spTree>
    <p:extLst>
      <p:ext uri="{BB962C8B-B14F-4D97-AF65-F5344CB8AC3E}">
        <p14:creationId xmlns:p14="http://schemas.microsoft.com/office/powerpoint/2010/main" val="193643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D9F37-F95E-4593-A3CE-EA878F48B850}"/>
              </a:ext>
            </a:extLst>
          </p:cNvPr>
          <p:cNvSpPr>
            <a:spLocks noGrp="1"/>
          </p:cNvSpPr>
          <p:nvPr>
            <p:ph type="title"/>
          </p:nvPr>
        </p:nvSpPr>
        <p:spPr>
          <a:xfrm>
            <a:off x="977763" y="821773"/>
            <a:ext cx="8722828" cy="1160403"/>
          </a:xfrm>
        </p:spPr>
        <p:txBody>
          <a:bodyPr/>
          <a:lstStyle/>
          <a:p>
            <a:r>
              <a:rPr lang="nl-NL" dirty="0"/>
              <a:t>Bepalen van je bedrijfsidee m.b.v. ‘missie’ en ‘visie’</a:t>
            </a:r>
          </a:p>
        </p:txBody>
      </p:sp>
      <p:sp>
        <p:nvSpPr>
          <p:cNvPr id="3" name="Tijdelijke aanduiding voor inhoud 2">
            <a:extLst>
              <a:ext uri="{FF2B5EF4-FFF2-40B4-BE49-F238E27FC236}">
                <a16:creationId xmlns:a16="http://schemas.microsoft.com/office/drawing/2014/main" id="{C1F74869-D582-4986-8825-7BAB14783EFD}"/>
              </a:ext>
            </a:extLst>
          </p:cNvPr>
          <p:cNvSpPr>
            <a:spLocks noGrp="1"/>
          </p:cNvSpPr>
          <p:nvPr>
            <p:ph idx="1"/>
          </p:nvPr>
        </p:nvSpPr>
        <p:spPr>
          <a:xfrm>
            <a:off x="560319" y="2941983"/>
            <a:ext cx="10838895" cy="2656923"/>
          </a:xfrm>
        </p:spPr>
        <p:txBody>
          <a:bodyPr/>
          <a:lstStyle/>
          <a:p>
            <a:pPr marL="457200" lvl="1" indent="0">
              <a:buNone/>
            </a:pPr>
            <a:r>
              <a:rPr lang="nl-NL" sz="2500" dirty="0"/>
              <a:t>Definitie:</a:t>
            </a:r>
          </a:p>
          <a:p>
            <a:pPr marL="457200" lvl="1" indent="0">
              <a:buNone/>
            </a:pPr>
            <a:endParaRPr lang="nl-NL" sz="2500" dirty="0">
              <a:solidFill>
                <a:srgbClr val="343434"/>
              </a:solidFill>
              <a:latin typeface="Roboto" panose="02000000000000000000" pitchFamily="2" charset="0"/>
            </a:endParaRPr>
          </a:p>
          <a:p>
            <a:pPr marL="457200" lvl="1" indent="0">
              <a:buNone/>
            </a:pPr>
            <a:r>
              <a:rPr lang="nl-NL" sz="2500" dirty="0">
                <a:solidFill>
                  <a:srgbClr val="343434"/>
                </a:solidFill>
                <a:latin typeface="Roboto" panose="02000000000000000000" pitchFamily="2" charset="0"/>
              </a:rPr>
              <a:t>M</a:t>
            </a:r>
            <a:r>
              <a:rPr lang="nl-NL" sz="2500" b="0" i="0" dirty="0">
                <a:solidFill>
                  <a:srgbClr val="343434"/>
                </a:solidFill>
                <a:effectLst/>
                <a:latin typeface="Roboto" panose="02000000000000000000" pitchFamily="2" charset="0"/>
              </a:rPr>
              <a:t>et een missie vertel je wie je bent en wat je belangrijk vindt. </a:t>
            </a:r>
          </a:p>
          <a:p>
            <a:pPr marL="457200" lvl="1" indent="0">
              <a:buNone/>
            </a:pPr>
            <a:r>
              <a:rPr lang="nl-NL" sz="2500" b="0" i="0" dirty="0">
                <a:solidFill>
                  <a:srgbClr val="343434"/>
                </a:solidFill>
                <a:effectLst/>
                <a:latin typeface="Roboto" panose="02000000000000000000" pitchFamily="2" charset="0"/>
              </a:rPr>
              <a:t>Je visie beschrijft kort en krachtig wat je in de toekomst wilt bereiken. </a:t>
            </a:r>
          </a:p>
          <a:p>
            <a:pPr marL="457200" lvl="1" indent="0">
              <a:buNone/>
            </a:pPr>
            <a:endParaRPr lang="nl-NL" sz="2500" dirty="0">
              <a:solidFill>
                <a:srgbClr val="343434"/>
              </a:solidFill>
              <a:latin typeface="Roboto" panose="02000000000000000000" pitchFamily="2" charset="0"/>
            </a:endParaRPr>
          </a:p>
          <a:p>
            <a:pPr marL="457200" lvl="1" indent="0">
              <a:buNone/>
            </a:pPr>
            <a:r>
              <a:rPr lang="nl-NL" sz="2500" b="0" i="0" dirty="0">
                <a:solidFill>
                  <a:srgbClr val="343434"/>
                </a:solidFill>
                <a:effectLst/>
                <a:latin typeface="Roboto" panose="02000000000000000000" pitchFamily="2" charset="0"/>
              </a:rPr>
              <a:t>Een missie en visie stel je op voor de langere termijn. </a:t>
            </a:r>
          </a:p>
          <a:p>
            <a:pPr marL="457200" lvl="1" indent="0">
              <a:buNone/>
            </a:pPr>
            <a:endParaRPr lang="nl-NL" dirty="0"/>
          </a:p>
        </p:txBody>
      </p:sp>
    </p:spTree>
    <p:extLst>
      <p:ext uri="{BB962C8B-B14F-4D97-AF65-F5344CB8AC3E}">
        <p14:creationId xmlns:p14="http://schemas.microsoft.com/office/powerpoint/2010/main" val="3785576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97751-71D0-41BA-8A41-40299EAB3A3E}"/>
              </a:ext>
            </a:extLst>
          </p:cNvPr>
          <p:cNvSpPr>
            <a:spLocks noGrp="1"/>
          </p:cNvSpPr>
          <p:nvPr>
            <p:ph type="title"/>
          </p:nvPr>
        </p:nvSpPr>
        <p:spPr>
          <a:xfrm>
            <a:off x="593135" y="0"/>
            <a:ext cx="10515600" cy="1325563"/>
          </a:xfrm>
        </p:spPr>
        <p:txBody>
          <a:bodyPr>
            <a:normAutofit/>
          </a:bodyPr>
          <a:lstStyle/>
          <a:p>
            <a:r>
              <a:rPr lang="nl-NL" dirty="0"/>
              <a:t>Benoem je missie </a:t>
            </a:r>
            <a:r>
              <a:rPr lang="nl-NL" sz="1700" dirty="0"/>
              <a:t>Bron: </a:t>
            </a:r>
          </a:p>
        </p:txBody>
      </p:sp>
      <p:sp>
        <p:nvSpPr>
          <p:cNvPr id="3" name="Tijdelijke aanduiding voor inhoud 2">
            <a:extLst>
              <a:ext uri="{FF2B5EF4-FFF2-40B4-BE49-F238E27FC236}">
                <a16:creationId xmlns:a16="http://schemas.microsoft.com/office/drawing/2014/main" id="{709535FD-C07B-4569-BC60-C03F94D49278}"/>
              </a:ext>
            </a:extLst>
          </p:cNvPr>
          <p:cNvSpPr>
            <a:spLocks noGrp="1"/>
          </p:cNvSpPr>
          <p:nvPr>
            <p:ph idx="1"/>
          </p:nvPr>
        </p:nvSpPr>
        <p:spPr>
          <a:xfrm>
            <a:off x="593135" y="978195"/>
            <a:ext cx="11070455" cy="5741582"/>
          </a:xfrm>
        </p:spPr>
        <p:txBody>
          <a:bodyPr>
            <a:normAutofit lnSpcReduction="10000"/>
          </a:bodyPr>
          <a:lstStyle/>
          <a:p>
            <a:pPr marL="0" indent="0" algn="l">
              <a:buNone/>
            </a:pPr>
            <a:r>
              <a:rPr lang="nl-NL" b="0" i="0" dirty="0">
                <a:solidFill>
                  <a:srgbClr val="343434"/>
                </a:solidFill>
                <a:effectLst/>
                <a:latin typeface="Arial" panose="020B0604020202020204" pitchFamily="34" charset="0"/>
                <a:cs typeface="Arial" panose="020B0604020202020204" pitchFamily="34" charset="0"/>
              </a:rPr>
              <a:t>Je missie zegt wie je bent, wat je doet en vooral waarom je het doet. Het is de bijdrage die je levert om mensen een beter leven te geven en hetgeen waar je voor warmloopt. Dit zit veel dieper dan alleen geld verdienen. Met een missie straal je je identiteit, kernwaarden en bestaansrecht uit. Om welke reden stap jij elke ochtend vol energie uit je bed? Een missie wordt ook wel ‘mission statement’ genoemd.</a:t>
            </a:r>
          </a:p>
          <a:p>
            <a:pPr marL="0" indent="0" algn="l">
              <a:buNone/>
            </a:pPr>
            <a:endParaRPr lang="nl-NL" b="0" i="0" dirty="0">
              <a:solidFill>
                <a:srgbClr val="343434"/>
              </a:solidFill>
              <a:effectLst/>
              <a:latin typeface="Arial" panose="020B0604020202020204" pitchFamily="34" charset="0"/>
              <a:cs typeface="Arial" panose="020B0604020202020204" pitchFamily="34" charset="0"/>
            </a:endParaRPr>
          </a:p>
          <a:p>
            <a:pPr marL="0" indent="0" algn="l">
              <a:buNone/>
            </a:pPr>
            <a:r>
              <a:rPr lang="nl-NL" b="0" i="0" dirty="0">
                <a:solidFill>
                  <a:srgbClr val="343434"/>
                </a:solidFill>
                <a:effectLst/>
                <a:latin typeface="Arial" panose="020B0604020202020204" pitchFamily="34" charset="0"/>
                <a:cs typeface="Arial" panose="020B0604020202020204" pitchFamily="34" charset="0"/>
              </a:rPr>
              <a:t>Voorbeelden van bekende missies zijn: </a:t>
            </a:r>
          </a:p>
          <a:p>
            <a:r>
              <a:rPr lang="nl-NL" b="0" i="0" dirty="0">
                <a:solidFill>
                  <a:srgbClr val="343434"/>
                </a:solidFill>
                <a:effectLst/>
                <a:latin typeface="Arial" panose="020B0604020202020204" pitchFamily="34" charset="0"/>
                <a:cs typeface="Arial" panose="020B0604020202020204" pitchFamily="34" charset="0"/>
              </a:rPr>
              <a:t>‘alles voor een glimlach’ (</a:t>
            </a:r>
            <a:r>
              <a:rPr lang="nl-NL" b="0" i="0" dirty="0" err="1">
                <a:solidFill>
                  <a:srgbClr val="343434"/>
                </a:solidFill>
                <a:effectLst/>
                <a:latin typeface="Arial" panose="020B0604020202020204" pitchFamily="34" charset="0"/>
                <a:cs typeface="Arial" panose="020B0604020202020204" pitchFamily="34" charset="0"/>
              </a:rPr>
              <a:t>Coolblue</a:t>
            </a:r>
            <a:r>
              <a:rPr lang="nl-NL" b="0" i="0" dirty="0">
                <a:solidFill>
                  <a:srgbClr val="343434"/>
                </a:solidFill>
                <a:effectLst/>
                <a:latin typeface="Arial" panose="020B0604020202020204" pitchFamily="34" charset="0"/>
                <a:cs typeface="Arial" panose="020B0604020202020204" pitchFamily="34" charset="0"/>
              </a:rPr>
              <a:t>), </a:t>
            </a:r>
          </a:p>
          <a:p>
            <a:r>
              <a:rPr lang="nl-NL" b="0" i="0" dirty="0">
                <a:solidFill>
                  <a:srgbClr val="343434"/>
                </a:solidFill>
                <a:effectLst/>
                <a:latin typeface="Arial" panose="020B0604020202020204" pitchFamily="34" charset="0"/>
                <a:cs typeface="Arial" panose="020B0604020202020204" pitchFamily="34" charset="0"/>
              </a:rPr>
              <a:t>‘de wereldwijde transitie naar duurzame energie versnellen’ (Tesla), </a:t>
            </a:r>
          </a:p>
          <a:p>
            <a:r>
              <a:rPr lang="nl-NL" b="0" i="0" dirty="0">
                <a:solidFill>
                  <a:srgbClr val="343434"/>
                </a:solidFill>
                <a:effectLst/>
                <a:latin typeface="Arial" panose="020B0604020202020204" pitchFamily="34" charset="0"/>
                <a:cs typeface="Arial" panose="020B0604020202020204" pitchFamily="34" charset="0"/>
              </a:rPr>
              <a:t>‘geavanceerde technologie eenvoudig maken voor mensen’ (Apple)  </a:t>
            </a:r>
          </a:p>
          <a:p>
            <a:r>
              <a:rPr lang="nl-NL" b="0" i="0" dirty="0">
                <a:solidFill>
                  <a:srgbClr val="343434"/>
                </a:solidFill>
                <a:effectLst/>
                <a:latin typeface="Arial" panose="020B0604020202020204" pitchFamily="34" charset="0"/>
                <a:cs typeface="Arial" panose="020B0604020202020204" pitchFamily="34" charset="0"/>
              </a:rPr>
              <a:t>‘het alledaagse betaalbaar en het bijzondere bereikbaar’ (Albert Heijn). </a:t>
            </a:r>
          </a:p>
          <a:p>
            <a:pPr marL="0" indent="0" algn="l">
              <a:buNone/>
            </a:pPr>
            <a:endParaRPr lang="nl-NL" b="0" i="0" dirty="0">
              <a:solidFill>
                <a:srgbClr val="343434"/>
              </a:solidFill>
              <a:effectLst/>
              <a:latin typeface="Arial" panose="020B0604020202020204" pitchFamily="34" charset="0"/>
              <a:cs typeface="Arial" panose="020B0604020202020204" pitchFamily="34" charset="0"/>
            </a:endParaRPr>
          </a:p>
          <a:p>
            <a:pPr marL="0" indent="0" algn="l">
              <a:buNone/>
            </a:pPr>
            <a:r>
              <a:rPr lang="nl-NL" b="0" i="0" dirty="0">
                <a:solidFill>
                  <a:srgbClr val="343434"/>
                </a:solidFill>
                <a:effectLst/>
                <a:latin typeface="Arial" panose="020B0604020202020204" pitchFamily="34" charset="0"/>
                <a:cs typeface="Arial" panose="020B0604020202020204" pitchFamily="34" charset="0"/>
              </a:rPr>
              <a:t>Daarentegen zijn missies als ‘veel geld verdienen’, ‘klanten tevreden houden’ of ‘topkwaliteit leveren’ te vaag. Je kunt hier geen acties bij plannen.</a:t>
            </a:r>
          </a:p>
          <a:p>
            <a:pPr marL="0" indent="0" algn="l">
              <a:buNone/>
            </a:pPr>
            <a:r>
              <a:rPr lang="nl-NL" b="0" i="0" dirty="0">
                <a:solidFill>
                  <a:srgbClr val="343434"/>
                </a:solidFill>
                <a:effectLst/>
                <a:latin typeface="Arial" panose="020B0604020202020204" pitchFamily="34" charset="0"/>
                <a:cs typeface="Arial" panose="020B0604020202020204" pitchFamily="34" charset="0"/>
              </a:rPr>
              <a:t>Een goede missie is eenvoudig en door iedereen te begrijpen. Hij is positief, motiveert, inspireert en is uniek.</a:t>
            </a:r>
          </a:p>
          <a:p>
            <a:pPr algn="l"/>
            <a:endParaRPr lang="nl-NL" b="0" i="0" dirty="0">
              <a:solidFill>
                <a:srgbClr val="343434"/>
              </a:solidFill>
              <a:effectLst/>
              <a:latin typeface="Arial" panose="020B0604020202020204" pitchFamily="34" charset="0"/>
              <a:cs typeface="Arial" panose="020B0604020202020204" pitchFamily="34" charset="0"/>
            </a:endParaRPr>
          </a:p>
          <a:p>
            <a:pPr marL="0" indent="0" algn="l">
              <a:buNone/>
            </a:pPr>
            <a:r>
              <a:rPr lang="nl-NL" b="0" i="0" dirty="0">
                <a:solidFill>
                  <a:srgbClr val="343434"/>
                </a:solidFill>
                <a:effectLst/>
                <a:latin typeface="Arial" panose="020B0604020202020204" pitchFamily="34" charset="0"/>
                <a:cs typeface="Arial" panose="020B0604020202020204" pitchFamily="34" charset="0"/>
              </a:rPr>
              <a:t>Een aantal vragen die je kunnen helpen, zijn:</a:t>
            </a:r>
          </a:p>
          <a:p>
            <a:pPr algn="l">
              <a:buFont typeface="Arial" panose="020B0604020202020204" pitchFamily="34" charset="0"/>
              <a:buChar char="•"/>
            </a:pPr>
            <a:r>
              <a:rPr lang="nl-NL" b="0" i="0" dirty="0">
                <a:solidFill>
                  <a:srgbClr val="343434"/>
                </a:solidFill>
                <a:effectLst/>
                <a:latin typeface="Arial" panose="020B0604020202020204" pitchFamily="34" charset="0"/>
                <a:cs typeface="Arial" panose="020B0604020202020204" pitchFamily="34" charset="0"/>
              </a:rPr>
              <a:t>Wat gaat er verloren als jouw bedrijf morgen niet meer zou bestaan?</a:t>
            </a:r>
          </a:p>
          <a:p>
            <a:pPr algn="l">
              <a:buFont typeface="Arial" panose="020B0604020202020204" pitchFamily="34" charset="0"/>
              <a:buChar char="•"/>
            </a:pPr>
            <a:r>
              <a:rPr lang="nl-NL" b="0" i="0" dirty="0">
                <a:solidFill>
                  <a:srgbClr val="343434"/>
                </a:solidFill>
                <a:effectLst/>
                <a:latin typeface="Arial" panose="020B0604020202020204" pitchFamily="34" charset="0"/>
                <a:cs typeface="Arial" panose="020B0604020202020204" pitchFamily="34" charset="0"/>
              </a:rPr>
              <a:t>Welke pijnpunten los je met jouw bedrijf op?</a:t>
            </a:r>
          </a:p>
          <a:p>
            <a:pPr algn="l">
              <a:buFont typeface="Arial" panose="020B0604020202020204" pitchFamily="34" charset="0"/>
              <a:buChar char="•"/>
            </a:pPr>
            <a:r>
              <a:rPr lang="nl-NL" b="0" i="0" dirty="0">
                <a:solidFill>
                  <a:srgbClr val="343434"/>
                </a:solidFill>
                <a:effectLst/>
                <a:latin typeface="Arial" panose="020B0604020202020204" pitchFamily="34" charset="0"/>
                <a:cs typeface="Arial" panose="020B0604020202020204" pitchFamily="34" charset="0"/>
              </a:rPr>
              <a:t>Waarom sta je elke dag weer paraat voor jouw bedrijf?</a:t>
            </a:r>
          </a:p>
          <a:p>
            <a:pPr marL="0" indent="0" algn="l">
              <a:buNone/>
            </a:pPr>
            <a:endParaRPr lang="nl-NL" dirty="0">
              <a:solidFill>
                <a:srgbClr val="343434"/>
              </a:solidFill>
              <a:latin typeface="Arial" panose="020B0604020202020204" pitchFamily="34" charset="0"/>
              <a:cs typeface="Arial" panose="020B0604020202020204" pitchFamily="34" charset="0"/>
            </a:endParaRPr>
          </a:p>
          <a:p>
            <a:pPr marL="0" indent="0" algn="l">
              <a:buNone/>
            </a:pPr>
            <a:r>
              <a:rPr lang="nl-NL" b="0" i="0" dirty="0">
                <a:solidFill>
                  <a:srgbClr val="343434"/>
                </a:solidFill>
                <a:effectLst/>
                <a:latin typeface="Arial" panose="020B0604020202020204" pitchFamily="34" charset="0"/>
                <a:cs typeface="Arial" panose="020B0604020202020204" pitchFamily="34" charset="0"/>
              </a:rPr>
              <a:t>Je medewerkers en klanten moeten zich in je missie herkennen. Bespreek daarom je voorlopige versie van je missie met mensen om je heen en vraag hun eerlijke feedback.</a:t>
            </a:r>
          </a:p>
        </p:txBody>
      </p:sp>
    </p:spTree>
    <p:extLst>
      <p:ext uri="{BB962C8B-B14F-4D97-AF65-F5344CB8AC3E}">
        <p14:creationId xmlns:p14="http://schemas.microsoft.com/office/powerpoint/2010/main" val="3907656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BE1D0-4060-4C53-999C-55F30B1DBF9E}"/>
              </a:ext>
            </a:extLst>
          </p:cNvPr>
          <p:cNvSpPr>
            <a:spLocks noGrp="1"/>
          </p:cNvSpPr>
          <p:nvPr>
            <p:ph type="title"/>
          </p:nvPr>
        </p:nvSpPr>
        <p:spPr>
          <a:xfrm>
            <a:off x="546347" y="103488"/>
            <a:ext cx="10515600" cy="949911"/>
          </a:xfrm>
        </p:spPr>
        <p:txBody>
          <a:bodyPr>
            <a:normAutofit/>
          </a:bodyPr>
          <a:lstStyle/>
          <a:p>
            <a:r>
              <a:rPr lang="nl-NL" dirty="0"/>
              <a:t>Beschrijf je visie </a:t>
            </a:r>
            <a:br>
              <a:rPr lang="nl-NL" dirty="0"/>
            </a:br>
            <a:r>
              <a:rPr lang="nl-NL" sz="1700" dirty="0"/>
              <a:t>(bron: </a:t>
            </a:r>
            <a:r>
              <a:rPr lang="nl-NL" sz="1700" dirty="0">
                <a:hlinkClick r:id="rId2"/>
              </a:rPr>
              <a:t>Missie, visie en strategie: strategisch plan in 6 stappen (kvk.nl)</a:t>
            </a:r>
            <a:r>
              <a:rPr lang="nl-NL" sz="1700" dirty="0"/>
              <a:t>)</a:t>
            </a:r>
          </a:p>
        </p:txBody>
      </p:sp>
      <p:sp>
        <p:nvSpPr>
          <p:cNvPr id="3" name="Tijdelijke aanduiding voor inhoud 2">
            <a:extLst>
              <a:ext uri="{FF2B5EF4-FFF2-40B4-BE49-F238E27FC236}">
                <a16:creationId xmlns:a16="http://schemas.microsoft.com/office/drawing/2014/main" id="{5BED780D-7BDE-4D30-B7EF-257073A14DEE}"/>
              </a:ext>
            </a:extLst>
          </p:cNvPr>
          <p:cNvSpPr>
            <a:spLocks noGrp="1"/>
          </p:cNvSpPr>
          <p:nvPr>
            <p:ph idx="1"/>
          </p:nvPr>
        </p:nvSpPr>
        <p:spPr>
          <a:xfrm>
            <a:off x="546347" y="1241811"/>
            <a:ext cx="10953195" cy="5616189"/>
          </a:xfrm>
        </p:spPr>
        <p:txBody>
          <a:bodyPr>
            <a:normAutofit fontScale="62500" lnSpcReduction="20000"/>
          </a:bodyPr>
          <a:lstStyle/>
          <a:p>
            <a:pPr marL="0" indent="0" algn="l">
              <a:buNone/>
            </a:pPr>
            <a:endParaRPr lang="nl-NL" b="1" i="0" dirty="0">
              <a:solidFill>
                <a:srgbClr val="00526E"/>
              </a:solidFill>
              <a:effectLst/>
              <a:latin typeface="Ciutadella"/>
            </a:endParaRPr>
          </a:p>
          <a:p>
            <a:pPr marL="0" indent="0" algn="l">
              <a:buNone/>
            </a:pPr>
            <a:r>
              <a:rPr lang="nl-NL" sz="2700" b="0" i="0" dirty="0">
                <a:solidFill>
                  <a:srgbClr val="343434"/>
                </a:solidFill>
                <a:effectLst/>
                <a:latin typeface="Arial" panose="020B0604020202020204" pitchFamily="34" charset="0"/>
                <a:cs typeface="Arial" panose="020B0604020202020204" pitchFamily="34" charset="0"/>
              </a:rPr>
              <a:t>In die visie kijk je naar de toekomst, naar jouw grote doel. Bepaal hoe je toekomstplaatje er echt uitziet en welke klanten je wilt hebben. Beschrijf welke resultaten je wilt behalen. Een goede visie kan een paar jaar mee. Je mag dromen.</a:t>
            </a:r>
          </a:p>
          <a:p>
            <a:pPr marL="0" indent="0" algn="l">
              <a:buNone/>
            </a:pPr>
            <a:r>
              <a:rPr lang="nl-NL" sz="2700" b="0" i="0" dirty="0">
                <a:solidFill>
                  <a:srgbClr val="343434"/>
                </a:solidFill>
                <a:effectLst/>
                <a:latin typeface="Arial" panose="020B0604020202020204" pitchFamily="34" charset="0"/>
                <a:cs typeface="Arial" panose="020B0604020202020204" pitchFamily="34" charset="0"/>
              </a:rPr>
              <a:t>Je visie sluit aan bij je missie. Het is jouw droom. Met andere woorden: wanneer ben je succesvol? Stel je visie op zonder rekening te houden met beperkingen. Je wilt eerst je droom vastleggen, later ga je pas kijken in hoeverre dat haalbaar is. Een visie is geen reëel plan, maar een verre toekomststip.</a:t>
            </a:r>
          </a:p>
          <a:p>
            <a:pPr marL="0" indent="0" algn="l">
              <a:buNone/>
            </a:pPr>
            <a:endParaRPr lang="nl-NL" sz="2700" b="0" i="0" dirty="0">
              <a:solidFill>
                <a:srgbClr val="343434"/>
              </a:solidFill>
              <a:effectLst/>
              <a:latin typeface="Arial" panose="020B0604020202020204" pitchFamily="34" charset="0"/>
              <a:cs typeface="Arial" panose="020B0604020202020204" pitchFamily="34" charset="0"/>
            </a:endParaRPr>
          </a:p>
          <a:p>
            <a:pPr marL="0" indent="0" algn="l">
              <a:buNone/>
            </a:pPr>
            <a:r>
              <a:rPr lang="nl-NL" sz="2700" b="0" i="0" dirty="0">
                <a:solidFill>
                  <a:srgbClr val="343434"/>
                </a:solidFill>
                <a:effectLst/>
                <a:latin typeface="Arial" panose="020B0604020202020204" pitchFamily="34" charset="0"/>
                <a:cs typeface="Arial" panose="020B0604020202020204" pitchFamily="34" charset="0"/>
              </a:rPr>
              <a:t>De meest bekende visie is misschien wel die van Kennedy: </a:t>
            </a:r>
          </a:p>
          <a:p>
            <a:pPr algn="l">
              <a:buFontTx/>
              <a:buChar char="-"/>
            </a:pPr>
            <a:r>
              <a:rPr lang="nl-NL" sz="2700" b="0" i="0" dirty="0">
                <a:solidFill>
                  <a:srgbClr val="343434"/>
                </a:solidFill>
                <a:effectLst/>
                <a:latin typeface="Arial" panose="020B0604020202020204" pitchFamily="34" charset="0"/>
                <a:cs typeface="Arial" panose="020B0604020202020204" pitchFamily="34" charset="0"/>
              </a:rPr>
              <a:t>‘voor het eind van de eeuw hebben we een man op de maan’. </a:t>
            </a:r>
          </a:p>
          <a:p>
            <a:pPr algn="l">
              <a:buFontTx/>
              <a:buChar char="-"/>
            </a:pPr>
            <a:r>
              <a:rPr lang="nl-NL" sz="2700" b="0" i="0" dirty="0">
                <a:solidFill>
                  <a:srgbClr val="343434"/>
                </a:solidFill>
                <a:effectLst/>
                <a:latin typeface="Arial" panose="020B0604020202020204" pitchFamily="34" charset="0"/>
                <a:cs typeface="Arial" panose="020B0604020202020204" pitchFamily="34" charset="0"/>
              </a:rPr>
              <a:t>‘inspiratie en innovatie brengen naar elke atleet, overal ter wereld’ (Nike), </a:t>
            </a:r>
          </a:p>
          <a:p>
            <a:pPr algn="l">
              <a:buFontTx/>
              <a:buChar char="-"/>
            </a:pPr>
            <a:r>
              <a:rPr lang="nl-NL" sz="2700" b="0" i="0" dirty="0">
                <a:solidFill>
                  <a:srgbClr val="343434"/>
                </a:solidFill>
                <a:effectLst/>
                <a:latin typeface="Arial" panose="020B0604020202020204" pitchFamily="34" charset="0"/>
                <a:cs typeface="Arial" panose="020B0604020202020204" pitchFamily="34" charset="0"/>
              </a:rPr>
              <a:t>‘een toekomst in vrede voor alle oorlogskinderen’ (War Child) </a:t>
            </a:r>
          </a:p>
          <a:p>
            <a:pPr algn="l">
              <a:buFontTx/>
              <a:buChar char="-"/>
            </a:pPr>
            <a:r>
              <a:rPr lang="nl-NL" sz="2700" b="0" i="0" dirty="0">
                <a:solidFill>
                  <a:srgbClr val="343434"/>
                </a:solidFill>
                <a:effectLst/>
                <a:latin typeface="Arial" panose="020B0604020202020204" pitchFamily="34" charset="0"/>
                <a:cs typeface="Arial" panose="020B0604020202020204" pitchFamily="34" charset="0"/>
              </a:rPr>
              <a:t>‘100% slaafvrije chocolade’ (Tony </a:t>
            </a:r>
            <a:r>
              <a:rPr lang="nl-NL" sz="2700" b="0" i="0" dirty="0" err="1">
                <a:solidFill>
                  <a:srgbClr val="343434"/>
                </a:solidFill>
                <a:effectLst/>
                <a:latin typeface="Arial" panose="020B0604020202020204" pitchFamily="34" charset="0"/>
                <a:cs typeface="Arial" panose="020B0604020202020204" pitchFamily="34" charset="0"/>
              </a:rPr>
              <a:t>Chocolonely</a:t>
            </a:r>
            <a:r>
              <a:rPr lang="nl-NL" sz="2700" b="0" i="0" dirty="0">
                <a:solidFill>
                  <a:srgbClr val="343434"/>
                </a:solidFill>
                <a:effectLst/>
                <a:latin typeface="Arial" panose="020B0604020202020204" pitchFamily="34" charset="0"/>
                <a:cs typeface="Arial" panose="020B0604020202020204" pitchFamily="34" charset="0"/>
              </a:rPr>
              <a:t>).</a:t>
            </a:r>
          </a:p>
          <a:p>
            <a:pPr marL="0" indent="0" algn="l">
              <a:buNone/>
            </a:pPr>
            <a:endParaRPr lang="nl-NL" sz="2700" b="0" i="0" dirty="0">
              <a:solidFill>
                <a:srgbClr val="343434"/>
              </a:solidFill>
              <a:effectLst/>
              <a:latin typeface="Arial" panose="020B0604020202020204" pitchFamily="34" charset="0"/>
              <a:cs typeface="Arial" panose="020B0604020202020204" pitchFamily="34" charset="0"/>
            </a:endParaRPr>
          </a:p>
          <a:p>
            <a:pPr marL="0" indent="0" algn="l">
              <a:buNone/>
            </a:pPr>
            <a:r>
              <a:rPr lang="nl-NL" sz="2700" b="0" i="0" dirty="0">
                <a:solidFill>
                  <a:srgbClr val="343434"/>
                </a:solidFill>
                <a:effectLst/>
                <a:latin typeface="Arial" panose="020B0604020202020204" pitchFamily="34" charset="0"/>
                <a:cs typeface="Arial" panose="020B0604020202020204" pitchFamily="34" charset="0"/>
              </a:rPr>
              <a:t>Hoe concreter je plaatje is, hoe beter. Een visie als ‘Klanten optimaal bedienen door betere producten aan te bieden dan onze concurrentie’ is niet concreet. Pas ook op voor open deuren, zoals ‘klanten lekker laten eten’ (horeca) of ‘vers brood leveren’ (bakker).</a:t>
            </a:r>
          </a:p>
          <a:p>
            <a:pPr marL="0" indent="0" algn="l">
              <a:buNone/>
            </a:pPr>
            <a:r>
              <a:rPr lang="nl-NL" sz="2700" b="0" i="0" dirty="0">
                <a:solidFill>
                  <a:srgbClr val="343434"/>
                </a:solidFill>
                <a:effectLst/>
                <a:latin typeface="Arial" panose="020B0604020202020204" pitchFamily="34" charset="0"/>
                <a:cs typeface="Arial" panose="020B0604020202020204" pitchFamily="34" charset="0"/>
              </a:rPr>
              <a:t>Je kunt je visie samenvatten in een zin of een quote. Die </a:t>
            </a:r>
            <a:r>
              <a:rPr lang="nl-NL" sz="2700" b="0" i="0" dirty="0">
                <a:effectLst/>
                <a:latin typeface="Arial" panose="020B0604020202020204" pitchFamily="34" charset="0"/>
                <a:cs typeface="Arial" panose="020B0604020202020204" pitchFamily="34" charset="0"/>
              </a:rPr>
              <a:t>gebruik je in je elevator pitch en je marketinguitingen. Denk ook aan beelden of metaforen. Het kan makkelijker zijn om je verhaal in beeld te laten zien dan om de juiste woorden te vinden</a:t>
            </a:r>
            <a:r>
              <a:rPr lang="nl-NL" sz="2700" b="0" i="0" dirty="0">
                <a:solidFill>
                  <a:srgbClr val="343434"/>
                </a:solidFill>
                <a:effectLst/>
                <a:latin typeface="Arial" panose="020B0604020202020204" pitchFamily="34" charset="0"/>
                <a:cs typeface="Arial" panose="020B0604020202020204" pitchFamily="34" charset="0"/>
              </a:rPr>
              <a:t>. Gebruik geen moeilijke woorden of jargon. Een visie is geslaagd als je hem niet meer kunt vergeten.</a:t>
            </a:r>
          </a:p>
          <a:p>
            <a:pPr marL="0" indent="0" algn="l">
              <a:buNone/>
            </a:pPr>
            <a:endParaRPr lang="nl-NL" sz="2700" b="0" i="0" dirty="0">
              <a:solidFill>
                <a:srgbClr val="343434"/>
              </a:solidFill>
              <a:effectLst/>
              <a:latin typeface="Arial" panose="020B0604020202020204" pitchFamily="34" charset="0"/>
              <a:cs typeface="Arial" panose="020B0604020202020204" pitchFamily="34" charset="0"/>
            </a:endParaRPr>
          </a:p>
          <a:p>
            <a:pPr marL="0" indent="0" algn="l">
              <a:buNone/>
            </a:pPr>
            <a:r>
              <a:rPr lang="nl-NL" sz="2700" b="0" i="0" dirty="0">
                <a:solidFill>
                  <a:srgbClr val="343434"/>
                </a:solidFill>
                <a:effectLst/>
                <a:latin typeface="Arial" panose="020B0604020202020204" pitchFamily="34" charset="0"/>
                <a:cs typeface="Arial" panose="020B0604020202020204" pitchFamily="34" charset="0"/>
              </a:rPr>
              <a:t>Om je visie te bepalen, beantwoord je de volgende vragen:</a:t>
            </a:r>
          </a:p>
          <a:p>
            <a:pPr algn="l">
              <a:buFont typeface="Arial" panose="020B0604020202020204" pitchFamily="34" charset="0"/>
              <a:buChar char="•"/>
            </a:pPr>
            <a:r>
              <a:rPr lang="nl-NL" sz="2700" b="0" i="0" dirty="0">
                <a:solidFill>
                  <a:srgbClr val="343434"/>
                </a:solidFill>
                <a:effectLst/>
                <a:latin typeface="Arial" panose="020B0604020202020204" pitchFamily="34" charset="0"/>
                <a:cs typeface="Arial" panose="020B0604020202020204" pitchFamily="34" charset="0"/>
              </a:rPr>
              <a:t>Welke ontwikkelingen zijn belangrijk voor jouw bedrijf?</a:t>
            </a:r>
          </a:p>
          <a:p>
            <a:pPr algn="l">
              <a:buFont typeface="Arial" panose="020B0604020202020204" pitchFamily="34" charset="0"/>
              <a:buChar char="•"/>
            </a:pPr>
            <a:r>
              <a:rPr lang="nl-NL" sz="2700" b="0" i="0" dirty="0">
                <a:solidFill>
                  <a:srgbClr val="343434"/>
                </a:solidFill>
                <a:effectLst/>
                <a:latin typeface="Arial" panose="020B0604020202020204" pitchFamily="34" charset="0"/>
                <a:cs typeface="Arial" panose="020B0604020202020204" pitchFamily="34" charset="0"/>
              </a:rPr>
              <a:t>Waar wil je over een paar jaar staan?</a:t>
            </a:r>
          </a:p>
          <a:p>
            <a:pPr algn="l">
              <a:buFont typeface="Arial" panose="020B0604020202020204" pitchFamily="34" charset="0"/>
              <a:buChar char="•"/>
            </a:pPr>
            <a:r>
              <a:rPr lang="nl-NL" sz="2700" b="0" i="0" dirty="0">
                <a:solidFill>
                  <a:srgbClr val="343434"/>
                </a:solidFill>
                <a:effectLst/>
                <a:latin typeface="Arial" panose="020B0604020202020204" pitchFamily="34" charset="0"/>
                <a:cs typeface="Arial" panose="020B0604020202020204" pitchFamily="34" charset="0"/>
              </a:rPr>
              <a:t>Wat wordt jouw succesmoment?</a:t>
            </a:r>
          </a:p>
        </p:txBody>
      </p:sp>
    </p:spTree>
    <p:extLst>
      <p:ext uri="{BB962C8B-B14F-4D97-AF65-F5344CB8AC3E}">
        <p14:creationId xmlns:p14="http://schemas.microsoft.com/office/powerpoint/2010/main" val="2219560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0708B-DBA4-42E4-B410-A3A6496CDE52}"/>
              </a:ext>
            </a:extLst>
          </p:cNvPr>
          <p:cNvSpPr>
            <a:spLocks noGrp="1"/>
          </p:cNvSpPr>
          <p:nvPr>
            <p:ph type="title"/>
          </p:nvPr>
        </p:nvSpPr>
        <p:spPr>
          <a:xfrm>
            <a:off x="1282147" y="634793"/>
            <a:ext cx="9097967" cy="1160403"/>
          </a:xfrm>
        </p:spPr>
        <p:txBody>
          <a:bodyPr/>
          <a:lstStyle/>
          <a:p>
            <a:r>
              <a:rPr lang="nl-NL" dirty="0"/>
              <a:t>Hulpvragen/opdracht</a:t>
            </a:r>
          </a:p>
        </p:txBody>
      </p:sp>
      <p:sp>
        <p:nvSpPr>
          <p:cNvPr id="3" name="Tijdelijke aanduiding voor inhoud 2">
            <a:extLst>
              <a:ext uri="{FF2B5EF4-FFF2-40B4-BE49-F238E27FC236}">
                <a16:creationId xmlns:a16="http://schemas.microsoft.com/office/drawing/2014/main" id="{A670387C-2845-4360-BFFC-4C84EBE4DECA}"/>
              </a:ext>
            </a:extLst>
          </p:cNvPr>
          <p:cNvSpPr>
            <a:spLocks noGrp="1"/>
          </p:cNvSpPr>
          <p:nvPr>
            <p:ph idx="1"/>
          </p:nvPr>
        </p:nvSpPr>
        <p:spPr>
          <a:xfrm>
            <a:off x="1282147" y="1709738"/>
            <a:ext cx="10538378" cy="4419599"/>
          </a:xfrm>
        </p:spPr>
        <p:txBody>
          <a:bodyPr/>
          <a:lstStyle/>
          <a:p>
            <a:pPr marL="0" indent="0">
              <a:buNone/>
            </a:pPr>
            <a:r>
              <a:rPr lang="nl-NL" sz="2500" dirty="0"/>
              <a:t>Werk uit in het verslag:</a:t>
            </a:r>
          </a:p>
          <a:p>
            <a:pPr marL="0" indent="0">
              <a:buNone/>
            </a:pPr>
            <a:endParaRPr lang="nl-NL" sz="2500" dirty="0"/>
          </a:p>
          <a:p>
            <a:pPr marL="514350" indent="-514350">
              <a:buAutoNum type="arabicPeriod"/>
            </a:pPr>
            <a:r>
              <a:rPr lang="nl-NL" sz="2500" dirty="0"/>
              <a:t>Wat is de missie van jou en/of je bedrijf?</a:t>
            </a:r>
          </a:p>
          <a:p>
            <a:pPr marL="457200" lvl="1" indent="0">
              <a:buNone/>
            </a:pPr>
            <a:r>
              <a:rPr lang="nl-NL" sz="2500" dirty="0"/>
              <a:t>	</a:t>
            </a:r>
            <a:r>
              <a:rPr lang="nl-NL" i="1" dirty="0"/>
              <a:t>Korte statement in de vorm van een belofte.</a:t>
            </a:r>
          </a:p>
          <a:p>
            <a:pPr marL="457200" lvl="1" indent="0">
              <a:buNone/>
            </a:pPr>
            <a:endParaRPr lang="nl-NL" i="1" dirty="0"/>
          </a:p>
          <a:p>
            <a:pPr marL="0" indent="0">
              <a:buNone/>
            </a:pPr>
            <a:r>
              <a:rPr lang="nl-NL" sz="2500" dirty="0"/>
              <a:t>2. Wat is de visie van jou en/of je bedrijf?</a:t>
            </a:r>
          </a:p>
          <a:p>
            <a:pPr marL="0" indent="0">
              <a:buNone/>
            </a:pPr>
            <a:r>
              <a:rPr lang="nl-NL" sz="2500" dirty="0"/>
              <a:t>	</a:t>
            </a:r>
            <a:r>
              <a:rPr lang="nl-NL" i="1" dirty="0"/>
              <a:t>Krachtig en richtinggevend doel voor al je werkzaamheden</a:t>
            </a:r>
          </a:p>
          <a:p>
            <a:pPr marL="0" indent="0">
              <a:buNone/>
            </a:pPr>
            <a:endParaRPr lang="nl-NL" sz="2500" dirty="0"/>
          </a:p>
          <a:p>
            <a:pPr marL="0" indent="0">
              <a:buNone/>
            </a:pPr>
            <a:r>
              <a:rPr lang="nl-NL" dirty="0"/>
              <a:t>(verdiep je in </a:t>
            </a:r>
            <a:r>
              <a:rPr lang="nl-NL" dirty="0" err="1"/>
              <a:t>SDG’s</a:t>
            </a:r>
            <a:r>
              <a:rPr lang="nl-NL" dirty="0"/>
              <a:t>) </a:t>
            </a:r>
          </a:p>
          <a:p>
            <a:pPr marL="0" indent="0">
              <a:buNone/>
            </a:pPr>
            <a:endParaRPr lang="nl-NL" sz="2500" dirty="0"/>
          </a:p>
          <a:p>
            <a:pPr marL="0" indent="0">
              <a:buNone/>
            </a:pPr>
            <a:r>
              <a:rPr lang="nl-NL" sz="2500" dirty="0"/>
              <a:t>Leg duidelijk de relatie met je concept. </a:t>
            </a:r>
          </a:p>
          <a:p>
            <a:pPr marL="0" indent="0">
              <a:buNone/>
            </a:pPr>
            <a:r>
              <a:rPr lang="nl-NL" sz="2500" dirty="0"/>
              <a:t>Andersom kan ook. De missie en visie bepalen je concept. </a:t>
            </a:r>
          </a:p>
          <a:p>
            <a:pPr lvl="1"/>
            <a:endParaRPr lang="nl-NL" dirty="0"/>
          </a:p>
        </p:txBody>
      </p:sp>
    </p:spTree>
    <p:extLst>
      <p:ext uri="{BB962C8B-B14F-4D97-AF65-F5344CB8AC3E}">
        <p14:creationId xmlns:p14="http://schemas.microsoft.com/office/powerpoint/2010/main" val="3244033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530086" y="2572509"/>
            <a:ext cx="3255940" cy="1870282"/>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Realiseer je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droom</a:t>
            </a:r>
          </a:p>
        </p:txBody>
      </p:sp>
      <p:sp>
        <p:nvSpPr>
          <p:cNvPr id="7" name="Rechthoek 6">
            <a:extLst>
              <a:ext uri="{FF2B5EF4-FFF2-40B4-BE49-F238E27FC236}">
                <a16:creationId xmlns:a16="http://schemas.microsoft.com/office/drawing/2014/main" id="{39B35E55-4756-D70D-821F-5097314A8A58}"/>
              </a:ext>
            </a:extLst>
          </p:cNvPr>
          <p:cNvSpPr/>
          <p:nvPr/>
        </p:nvSpPr>
        <p:spPr>
          <a:xfrm>
            <a:off x="10889146" y="6231835"/>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tx1"/>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56F2C783-CC63-49CF-6783-9609C9408694}"/>
              </a:ext>
            </a:extLst>
          </p:cNvPr>
          <p:cNvPicPr>
            <a:picLocks noChangeAspect="1"/>
          </p:cNvPicPr>
          <p:nvPr/>
        </p:nvPicPr>
        <p:blipFill>
          <a:blip r:embed="rId3"/>
          <a:stretch>
            <a:fillRect/>
          </a:stretch>
        </p:blipFill>
        <p:spPr>
          <a:xfrm>
            <a:off x="4374878" y="497835"/>
            <a:ext cx="5607327" cy="6019630"/>
          </a:xfrm>
          <a:prstGeom prst="rect">
            <a:avLst/>
          </a:prstGeom>
        </p:spPr>
      </p:pic>
      <p:sp>
        <p:nvSpPr>
          <p:cNvPr id="9" name="Rechthoek 8">
            <a:extLst>
              <a:ext uri="{FF2B5EF4-FFF2-40B4-BE49-F238E27FC236}">
                <a16:creationId xmlns:a16="http://schemas.microsoft.com/office/drawing/2014/main" id="{4807126F-5B92-9094-7174-3657CA40CFF5}"/>
              </a:ext>
            </a:extLst>
          </p:cNvPr>
          <p:cNvSpPr/>
          <p:nvPr/>
        </p:nvSpPr>
        <p:spPr>
          <a:xfrm>
            <a:off x="10971973" y="6440557"/>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3257658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A652C235-41DB-61FE-13B3-97EFCF5DD6AD}"/>
              </a:ext>
            </a:extLst>
          </p:cNvPr>
          <p:cNvPicPr>
            <a:picLocks noChangeAspect="1"/>
          </p:cNvPicPr>
          <p:nvPr/>
        </p:nvPicPr>
        <p:blipFill>
          <a:blip r:embed="rId3"/>
          <a:stretch>
            <a:fillRect/>
          </a:stretch>
        </p:blipFill>
        <p:spPr>
          <a:xfrm>
            <a:off x="235226" y="1162012"/>
            <a:ext cx="5559700" cy="5447509"/>
          </a:xfrm>
          <a:prstGeom prst="rect">
            <a:avLst/>
          </a:prstGeom>
        </p:spPr>
      </p:pic>
      <p:pic>
        <p:nvPicPr>
          <p:cNvPr id="9" name="Afbeelding 8">
            <a:extLst>
              <a:ext uri="{FF2B5EF4-FFF2-40B4-BE49-F238E27FC236}">
                <a16:creationId xmlns:a16="http://schemas.microsoft.com/office/drawing/2014/main" id="{BB2A8983-F4A9-2484-C3EA-D86829AF2702}"/>
              </a:ext>
            </a:extLst>
          </p:cNvPr>
          <p:cNvPicPr>
            <a:picLocks noChangeAspect="1"/>
          </p:cNvPicPr>
          <p:nvPr/>
        </p:nvPicPr>
        <p:blipFill>
          <a:blip r:embed="rId4"/>
          <a:stretch>
            <a:fillRect/>
          </a:stretch>
        </p:blipFill>
        <p:spPr>
          <a:xfrm>
            <a:off x="6095999" y="1162011"/>
            <a:ext cx="5463210" cy="5450651"/>
          </a:xfrm>
          <a:prstGeom prst="rect">
            <a:avLst/>
          </a:prstGeom>
        </p:spPr>
      </p:pic>
    </p:spTree>
    <p:extLst>
      <p:ext uri="{BB962C8B-B14F-4D97-AF65-F5344CB8AC3E}">
        <p14:creationId xmlns:p14="http://schemas.microsoft.com/office/powerpoint/2010/main" val="1685628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C65438B9-7E5B-B620-411D-C026E13DE3E7}"/>
              </a:ext>
            </a:extLst>
          </p:cNvPr>
          <p:cNvPicPr>
            <a:picLocks noChangeAspect="1"/>
          </p:cNvPicPr>
          <p:nvPr/>
        </p:nvPicPr>
        <p:blipFill>
          <a:blip r:embed="rId3"/>
          <a:stretch>
            <a:fillRect/>
          </a:stretch>
        </p:blipFill>
        <p:spPr>
          <a:xfrm>
            <a:off x="333376" y="1437653"/>
            <a:ext cx="5361746" cy="5092356"/>
          </a:xfrm>
          <a:prstGeom prst="rect">
            <a:avLst/>
          </a:prstGeom>
        </p:spPr>
      </p:pic>
      <p:pic>
        <p:nvPicPr>
          <p:cNvPr id="9" name="Afbeelding 8">
            <a:extLst>
              <a:ext uri="{FF2B5EF4-FFF2-40B4-BE49-F238E27FC236}">
                <a16:creationId xmlns:a16="http://schemas.microsoft.com/office/drawing/2014/main" id="{38D30FDF-CD56-4A9E-BD86-C566FB77C63B}"/>
              </a:ext>
            </a:extLst>
          </p:cNvPr>
          <p:cNvPicPr>
            <a:picLocks noChangeAspect="1"/>
          </p:cNvPicPr>
          <p:nvPr/>
        </p:nvPicPr>
        <p:blipFill>
          <a:blip r:embed="rId4"/>
          <a:stretch>
            <a:fillRect/>
          </a:stretch>
        </p:blipFill>
        <p:spPr>
          <a:xfrm>
            <a:off x="6035422" y="1437653"/>
            <a:ext cx="5823202" cy="5092355"/>
          </a:xfrm>
          <a:prstGeom prst="rect">
            <a:avLst/>
          </a:prstGeom>
        </p:spPr>
      </p:pic>
    </p:spTree>
    <p:extLst>
      <p:ext uri="{BB962C8B-B14F-4D97-AF65-F5344CB8AC3E}">
        <p14:creationId xmlns:p14="http://schemas.microsoft.com/office/powerpoint/2010/main" val="3863555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18495" y="366022"/>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Opdracht sfeerbepaling</a:t>
            </a:r>
          </a:p>
        </p:txBody>
      </p:sp>
      <p:pic>
        <p:nvPicPr>
          <p:cNvPr id="8" name="Afbeelding 7">
            <a:extLst>
              <a:ext uri="{FF2B5EF4-FFF2-40B4-BE49-F238E27FC236}">
                <a16:creationId xmlns:a16="http://schemas.microsoft.com/office/drawing/2014/main" id="{0EBB72F0-6A34-795A-E5C2-A3515CBBC634}"/>
              </a:ext>
            </a:extLst>
          </p:cNvPr>
          <p:cNvPicPr>
            <a:picLocks noChangeAspect="1"/>
          </p:cNvPicPr>
          <p:nvPr/>
        </p:nvPicPr>
        <p:blipFill>
          <a:blip r:embed="rId3"/>
          <a:stretch>
            <a:fillRect/>
          </a:stretch>
        </p:blipFill>
        <p:spPr>
          <a:xfrm>
            <a:off x="918494" y="1488385"/>
            <a:ext cx="9778472" cy="2351174"/>
          </a:xfrm>
          <a:prstGeom prst="rect">
            <a:avLst/>
          </a:prstGeom>
        </p:spPr>
      </p:pic>
      <p:pic>
        <p:nvPicPr>
          <p:cNvPr id="10" name="Afbeelding 9">
            <a:extLst>
              <a:ext uri="{FF2B5EF4-FFF2-40B4-BE49-F238E27FC236}">
                <a16:creationId xmlns:a16="http://schemas.microsoft.com/office/drawing/2014/main" id="{7AE58DDA-1CE0-B1DD-34F6-DDFB9BF22892}"/>
              </a:ext>
            </a:extLst>
          </p:cNvPr>
          <p:cNvPicPr>
            <a:picLocks noChangeAspect="1"/>
          </p:cNvPicPr>
          <p:nvPr/>
        </p:nvPicPr>
        <p:blipFill>
          <a:blip r:embed="rId4"/>
          <a:stretch>
            <a:fillRect/>
          </a:stretch>
        </p:blipFill>
        <p:spPr>
          <a:xfrm>
            <a:off x="918494" y="4273826"/>
            <a:ext cx="8141091" cy="2125329"/>
          </a:xfrm>
          <a:prstGeom prst="rect">
            <a:avLst/>
          </a:prstGeom>
        </p:spPr>
      </p:pic>
      <p:sp>
        <p:nvSpPr>
          <p:cNvPr id="3" name="Rechthoek 2">
            <a:extLst>
              <a:ext uri="{FF2B5EF4-FFF2-40B4-BE49-F238E27FC236}">
                <a16:creationId xmlns:a16="http://schemas.microsoft.com/office/drawing/2014/main" id="{D5970B17-1E61-E018-45AA-7D5A2FDA1FC1}"/>
              </a:ext>
            </a:extLst>
          </p:cNvPr>
          <p:cNvSpPr/>
          <p:nvPr/>
        </p:nvSpPr>
        <p:spPr>
          <a:xfrm>
            <a:off x="0" y="6390942"/>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chemeClr val="bg2">
                    <a:lumMod val="85000"/>
                  </a:schemeClr>
                </a:solidFill>
                <a:effectLst/>
                <a:uLnTx/>
                <a:uFillTx/>
                <a:latin typeface="Arial"/>
                <a:ea typeface="+mn-ea"/>
                <a:cs typeface="+mn-cs"/>
              </a:rPr>
              <a:t>Stap I</a:t>
            </a:r>
          </a:p>
        </p:txBody>
      </p:sp>
    </p:spTree>
    <p:extLst>
      <p:ext uri="{BB962C8B-B14F-4D97-AF65-F5344CB8AC3E}">
        <p14:creationId xmlns:p14="http://schemas.microsoft.com/office/powerpoint/2010/main" val="75867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5280990" y="1899133"/>
            <a:ext cx="7197725" cy="1790589"/>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Opdracht IBS PEP</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4000" b="1" i="0" u="none" strike="noStrike" kern="1200" cap="none" spc="0" normalizeH="0" baseline="0" noProof="0" dirty="0">
              <a:ln>
                <a:noFill/>
              </a:ln>
              <a:solidFill>
                <a:srgbClr val="000644"/>
              </a:solidFill>
              <a:effectLst/>
              <a:uLnTx/>
              <a:uFillTx/>
              <a:latin typeface="Arial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Presentatie en product</a:t>
            </a:r>
            <a:endParaRPr kumimoji="0" lang="nl-NL" sz="4000" b="1" i="0" u="none" strike="noStrike" kern="1200" cap="none" spc="0" normalizeH="0" baseline="0" noProof="0" dirty="0">
              <a:ln>
                <a:noFill/>
              </a:ln>
              <a:solidFill>
                <a:srgbClr val="000644"/>
              </a:solidFill>
              <a:effectLst/>
              <a:uLnTx/>
              <a:uFillTx/>
              <a:latin typeface="Arial Black"/>
              <a:ea typeface="+mj-ea"/>
              <a:cs typeface="+mj-cs"/>
            </a:endParaRPr>
          </a:p>
        </p:txBody>
      </p:sp>
      <p:sp>
        <p:nvSpPr>
          <p:cNvPr id="4" name="Tekstvak 3">
            <a:extLst>
              <a:ext uri="{FF2B5EF4-FFF2-40B4-BE49-F238E27FC236}">
                <a16:creationId xmlns:a16="http://schemas.microsoft.com/office/drawing/2014/main" id="{48389ED5-4937-5099-C31B-BBDAE6CE0A53}"/>
              </a:ext>
            </a:extLst>
          </p:cNvPr>
          <p:cNvSpPr txBox="1"/>
          <p:nvPr/>
        </p:nvSpPr>
        <p:spPr>
          <a:xfrm>
            <a:off x="530086" y="5924990"/>
            <a:ext cx="682818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rPr>
              <a:t>.</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Afbeelding 10">
            <a:extLst>
              <a:ext uri="{FF2B5EF4-FFF2-40B4-BE49-F238E27FC236}">
                <a16:creationId xmlns:a16="http://schemas.microsoft.com/office/drawing/2014/main" id="{7196F539-EB8A-B1DE-B42F-9836343BF0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887" y="39757"/>
            <a:ext cx="4167809" cy="3926381"/>
          </a:xfrm>
          <a:prstGeom prst="rect">
            <a:avLst/>
          </a:prstGeom>
          <a:noFill/>
          <a:ln>
            <a:noFill/>
          </a:ln>
        </p:spPr>
      </p:pic>
      <p:pic>
        <p:nvPicPr>
          <p:cNvPr id="13" name="Afbeelding 12">
            <a:extLst>
              <a:ext uri="{FF2B5EF4-FFF2-40B4-BE49-F238E27FC236}">
                <a16:creationId xmlns:a16="http://schemas.microsoft.com/office/drawing/2014/main" id="{D4A00AE8-91AE-D668-A44B-98BF6B492A62}"/>
              </a:ext>
            </a:extLst>
          </p:cNvPr>
          <p:cNvPicPr>
            <a:picLocks noChangeAspect="1"/>
          </p:cNvPicPr>
          <p:nvPr/>
        </p:nvPicPr>
        <p:blipFill>
          <a:blip r:embed="rId4"/>
          <a:stretch>
            <a:fillRect/>
          </a:stretch>
        </p:blipFill>
        <p:spPr>
          <a:xfrm>
            <a:off x="453887" y="4177238"/>
            <a:ext cx="11604416" cy="2641005"/>
          </a:xfrm>
          <a:prstGeom prst="rect">
            <a:avLst/>
          </a:prstGeom>
        </p:spPr>
      </p:pic>
    </p:spTree>
    <p:extLst>
      <p:ext uri="{BB962C8B-B14F-4D97-AF65-F5344CB8AC3E}">
        <p14:creationId xmlns:p14="http://schemas.microsoft.com/office/powerpoint/2010/main" val="2902626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4" name="Tekstvak 3">
            <a:extLst>
              <a:ext uri="{FF2B5EF4-FFF2-40B4-BE49-F238E27FC236}">
                <a16:creationId xmlns:a16="http://schemas.microsoft.com/office/drawing/2014/main" id="{48389ED5-4937-5099-C31B-BBDAE6CE0A53}"/>
              </a:ext>
            </a:extLst>
          </p:cNvPr>
          <p:cNvSpPr txBox="1"/>
          <p:nvPr/>
        </p:nvSpPr>
        <p:spPr>
          <a:xfrm>
            <a:off x="490330" y="285750"/>
            <a:ext cx="682818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Voorbeelden van sfeer:</a:t>
            </a: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Afbeelding 7">
            <a:extLst>
              <a:ext uri="{FF2B5EF4-FFF2-40B4-BE49-F238E27FC236}">
                <a16:creationId xmlns:a16="http://schemas.microsoft.com/office/drawing/2014/main" id="{ABC4EAF9-375B-46A5-E4F5-23B4E34C3237}"/>
              </a:ext>
            </a:extLst>
          </p:cNvPr>
          <p:cNvPicPr>
            <a:picLocks noChangeAspect="1"/>
          </p:cNvPicPr>
          <p:nvPr/>
        </p:nvPicPr>
        <p:blipFill>
          <a:blip r:embed="rId3"/>
          <a:stretch>
            <a:fillRect/>
          </a:stretch>
        </p:blipFill>
        <p:spPr>
          <a:xfrm>
            <a:off x="288234" y="1559927"/>
            <a:ext cx="3624903" cy="4593627"/>
          </a:xfrm>
          <a:prstGeom prst="rect">
            <a:avLst/>
          </a:prstGeom>
        </p:spPr>
      </p:pic>
      <p:pic>
        <p:nvPicPr>
          <p:cNvPr id="10" name="Afbeelding 9">
            <a:extLst>
              <a:ext uri="{FF2B5EF4-FFF2-40B4-BE49-F238E27FC236}">
                <a16:creationId xmlns:a16="http://schemas.microsoft.com/office/drawing/2014/main" id="{BFC50EFA-7A8B-6357-FBBD-B9935D32C33F}"/>
              </a:ext>
            </a:extLst>
          </p:cNvPr>
          <p:cNvPicPr>
            <a:picLocks noChangeAspect="1"/>
          </p:cNvPicPr>
          <p:nvPr/>
        </p:nvPicPr>
        <p:blipFill>
          <a:blip r:embed="rId4"/>
          <a:stretch>
            <a:fillRect/>
          </a:stretch>
        </p:blipFill>
        <p:spPr>
          <a:xfrm>
            <a:off x="4380050" y="1559927"/>
            <a:ext cx="3431898" cy="4593627"/>
          </a:xfrm>
          <a:prstGeom prst="rect">
            <a:avLst/>
          </a:prstGeom>
        </p:spPr>
      </p:pic>
      <p:pic>
        <p:nvPicPr>
          <p:cNvPr id="12" name="Afbeelding 11">
            <a:extLst>
              <a:ext uri="{FF2B5EF4-FFF2-40B4-BE49-F238E27FC236}">
                <a16:creationId xmlns:a16="http://schemas.microsoft.com/office/drawing/2014/main" id="{5854A8E6-EA65-A5E1-C700-9E41B3F8B2E9}"/>
              </a:ext>
            </a:extLst>
          </p:cNvPr>
          <p:cNvPicPr>
            <a:picLocks noChangeAspect="1"/>
          </p:cNvPicPr>
          <p:nvPr/>
        </p:nvPicPr>
        <p:blipFill>
          <a:blip r:embed="rId5"/>
          <a:stretch>
            <a:fillRect/>
          </a:stretch>
        </p:blipFill>
        <p:spPr>
          <a:xfrm>
            <a:off x="8065717" y="2992036"/>
            <a:ext cx="3977196" cy="1482276"/>
          </a:xfrm>
          <a:prstGeom prst="rect">
            <a:avLst/>
          </a:prstGeom>
        </p:spPr>
      </p:pic>
    </p:spTree>
    <p:extLst>
      <p:ext uri="{BB962C8B-B14F-4D97-AF65-F5344CB8AC3E}">
        <p14:creationId xmlns:p14="http://schemas.microsoft.com/office/powerpoint/2010/main" val="304419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050" name="Picture 2" descr="De bronafbeelding bekijken">
            <a:extLst>
              <a:ext uri="{FF2B5EF4-FFF2-40B4-BE49-F238E27FC236}">
                <a16:creationId xmlns:a16="http://schemas.microsoft.com/office/drawing/2014/main" id="{2636D552-2B07-4435-870E-24CBB6FD2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820" y="2043640"/>
            <a:ext cx="2722136" cy="18480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bronafbeelding bekijken">
            <a:extLst>
              <a:ext uri="{FF2B5EF4-FFF2-40B4-BE49-F238E27FC236}">
                <a16:creationId xmlns:a16="http://schemas.microsoft.com/office/drawing/2014/main" id="{648311B8-E62F-4CA6-A971-18A8354A7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722" y="5345380"/>
            <a:ext cx="2160556" cy="12580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 bronafbeelding bekijken">
            <a:extLst>
              <a:ext uri="{FF2B5EF4-FFF2-40B4-BE49-F238E27FC236}">
                <a16:creationId xmlns:a16="http://schemas.microsoft.com/office/drawing/2014/main" id="{B5C7A6F7-3234-4F83-B0F3-EC7672C5E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22" y="2812053"/>
            <a:ext cx="1526106" cy="215944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 bronafbeelding bekijken">
            <a:extLst>
              <a:ext uri="{FF2B5EF4-FFF2-40B4-BE49-F238E27FC236}">
                <a16:creationId xmlns:a16="http://schemas.microsoft.com/office/drawing/2014/main" id="{707417CB-05D6-4A63-94E0-57BB5F295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82" y="680971"/>
            <a:ext cx="2558931" cy="15711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e bronafbeelding bekijken">
            <a:extLst>
              <a:ext uri="{FF2B5EF4-FFF2-40B4-BE49-F238E27FC236}">
                <a16:creationId xmlns:a16="http://schemas.microsoft.com/office/drawing/2014/main" id="{F20F4E97-B201-4BE0-AEC0-DAE5971F0E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2820" y="4681615"/>
            <a:ext cx="2515658" cy="15711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e bronafbeelding bekijken">
            <a:extLst>
              <a:ext uri="{FF2B5EF4-FFF2-40B4-BE49-F238E27FC236}">
                <a16:creationId xmlns:a16="http://schemas.microsoft.com/office/drawing/2014/main" id="{0E9D72C1-3478-4AAB-8D5D-89DD2230E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258" y="3323770"/>
            <a:ext cx="2455362" cy="19394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e bronafbeelding bekijken">
            <a:extLst>
              <a:ext uri="{FF2B5EF4-FFF2-40B4-BE49-F238E27FC236}">
                <a16:creationId xmlns:a16="http://schemas.microsoft.com/office/drawing/2014/main" id="{F0DAED74-262D-43A6-9CE7-30DCFB4F06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2725" y="683978"/>
            <a:ext cx="2356558" cy="1325564"/>
          </a:xfrm>
          <a:prstGeom prst="rect">
            <a:avLst/>
          </a:prstGeom>
          <a:noFill/>
          <a:extLst>
            <a:ext uri="{909E8E84-426E-40DD-AFC4-6F175D3DCCD1}">
              <a14:hiddenFill xmlns:a14="http://schemas.microsoft.com/office/drawing/2010/main">
                <a:solidFill>
                  <a:srgbClr val="FFFFFF"/>
                </a:solidFill>
              </a14:hiddenFill>
            </a:ext>
          </a:extLst>
        </p:spPr>
      </p:pic>
      <p:sp>
        <p:nvSpPr>
          <p:cNvPr id="4" name="Pijl: rechts 3">
            <a:extLst>
              <a:ext uri="{FF2B5EF4-FFF2-40B4-BE49-F238E27FC236}">
                <a16:creationId xmlns:a16="http://schemas.microsoft.com/office/drawing/2014/main" id="{978280DC-C3A3-4C9B-B51F-78217EE619C0}"/>
              </a:ext>
            </a:extLst>
          </p:cNvPr>
          <p:cNvSpPr/>
          <p:nvPr/>
        </p:nvSpPr>
        <p:spPr>
          <a:xfrm>
            <a:off x="3043278" y="1343754"/>
            <a:ext cx="723900" cy="452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ijl: rechts 4">
            <a:extLst>
              <a:ext uri="{FF2B5EF4-FFF2-40B4-BE49-F238E27FC236}">
                <a16:creationId xmlns:a16="http://schemas.microsoft.com/office/drawing/2014/main" id="{69D4EB95-4B30-49EC-9E09-B87D37F02126}"/>
              </a:ext>
            </a:extLst>
          </p:cNvPr>
          <p:cNvSpPr/>
          <p:nvPr/>
        </p:nvSpPr>
        <p:spPr>
          <a:xfrm rot="9047289">
            <a:off x="3080046" y="2334267"/>
            <a:ext cx="852256" cy="522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ijl: rechts 5">
            <a:extLst>
              <a:ext uri="{FF2B5EF4-FFF2-40B4-BE49-F238E27FC236}">
                <a16:creationId xmlns:a16="http://schemas.microsoft.com/office/drawing/2014/main" id="{5C02E5E6-9AF6-4207-B5AA-ED597AD43089}"/>
              </a:ext>
            </a:extLst>
          </p:cNvPr>
          <p:cNvSpPr/>
          <p:nvPr/>
        </p:nvSpPr>
        <p:spPr>
          <a:xfrm>
            <a:off x="3240684" y="3891670"/>
            <a:ext cx="967666" cy="443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ijl: rechts 6">
            <a:extLst>
              <a:ext uri="{FF2B5EF4-FFF2-40B4-BE49-F238E27FC236}">
                <a16:creationId xmlns:a16="http://schemas.microsoft.com/office/drawing/2014/main" id="{52E2029E-4E41-4A30-A468-5345E5572C2E}"/>
              </a:ext>
            </a:extLst>
          </p:cNvPr>
          <p:cNvSpPr/>
          <p:nvPr/>
        </p:nvSpPr>
        <p:spPr>
          <a:xfrm rot="20529724">
            <a:off x="7932904" y="3239422"/>
            <a:ext cx="665826" cy="380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EC78D165-5AFB-49E9-9811-38B0221A44E9}"/>
              </a:ext>
            </a:extLst>
          </p:cNvPr>
          <p:cNvSpPr/>
          <p:nvPr/>
        </p:nvSpPr>
        <p:spPr>
          <a:xfrm rot="2237181">
            <a:off x="7759083" y="4758431"/>
            <a:ext cx="674703" cy="426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8">
            <a:extLst>
              <a:ext uri="{FF2B5EF4-FFF2-40B4-BE49-F238E27FC236}">
                <a16:creationId xmlns:a16="http://schemas.microsoft.com/office/drawing/2014/main" id="{6986837C-518E-892B-43C5-2BA00F741EC4}"/>
              </a:ext>
            </a:extLst>
          </p:cNvPr>
          <p:cNvSpPr txBox="1">
            <a:spLocks/>
          </p:cNvSpPr>
          <p:nvPr/>
        </p:nvSpPr>
        <p:spPr>
          <a:xfrm>
            <a:off x="7383166" y="520601"/>
            <a:ext cx="4672999"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a:defRPr/>
            </a:pPr>
            <a:r>
              <a:rPr lang="nl-NL" dirty="0">
                <a:solidFill>
                  <a:srgbClr val="000644"/>
                </a:solidFill>
                <a:latin typeface="Arial Black"/>
              </a:rPr>
              <a:t>Jouw doelgroep</a:t>
            </a:r>
          </a:p>
        </p:txBody>
      </p:sp>
      <p:sp>
        <p:nvSpPr>
          <p:cNvPr id="3" name="Rechthoek 2">
            <a:extLst>
              <a:ext uri="{FF2B5EF4-FFF2-40B4-BE49-F238E27FC236}">
                <a16:creationId xmlns:a16="http://schemas.microsoft.com/office/drawing/2014/main" id="{9426F119-C966-7F96-90E3-B50540749576}"/>
              </a:ext>
            </a:extLst>
          </p:cNvPr>
          <p:cNvSpPr/>
          <p:nvPr/>
        </p:nvSpPr>
        <p:spPr>
          <a:xfrm>
            <a:off x="1" y="6440557"/>
            <a:ext cx="875946" cy="417443"/>
          </a:xfrm>
          <a:prstGeom prst="rect">
            <a:avLst/>
          </a:prstGeom>
          <a:solidFill>
            <a:srgbClr val="9DC3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lumMod val="85000"/>
                  </a:srgbClr>
                </a:solidFill>
                <a:effectLst/>
                <a:uLnTx/>
                <a:uFillTx/>
                <a:latin typeface="Arial"/>
                <a:ea typeface="+mn-ea"/>
                <a:cs typeface="+mn-cs"/>
              </a:rPr>
              <a:t>Stap II</a:t>
            </a:r>
          </a:p>
        </p:txBody>
      </p:sp>
    </p:spTree>
    <p:extLst>
      <p:ext uri="{BB962C8B-B14F-4D97-AF65-F5344CB8AC3E}">
        <p14:creationId xmlns:p14="http://schemas.microsoft.com/office/powerpoint/2010/main" val="45644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C835E-63E3-4C4E-81F3-0AFEB4DDDBD9}"/>
              </a:ext>
            </a:extLst>
          </p:cNvPr>
          <p:cNvSpPr>
            <a:spLocks noGrp="1"/>
          </p:cNvSpPr>
          <p:nvPr>
            <p:ph type="title"/>
          </p:nvPr>
        </p:nvSpPr>
        <p:spPr>
          <a:xfrm>
            <a:off x="1987826" y="365125"/>
            <a:ext cx="9365974" cy="1325563"/>
          </a:xfrm>
        </p:spPr>
        <p:txBody>
          <a:bodyPr/>
          <a:lstStyle/>
          <a:p>
            <a:r>
              <a:rPr lang="nl-NL" dirty="0"/>
              <a:t>Doelgroepen</a:t>
            </a:r>
          </a:p>
        </p:txBody>
      </p:sp>
      <p:sp>
        <p:nvSpPr>
          <p:cNvPr id="3" name="Tijdelijke aanduiding voor inhoud 2">
            <a:extLst>
              <a:ext uri="{FF2B5EF4-FFF2-40B4-BE49-F238E27FC236}">
                <a16:creationId xmlns:a16="http://schemas.microsoft.com/office/drawing/2014/main" id="{EE318FF7-F3D8-485F-8CC7-69FCA8B4FC6F}"/>
              </a:ext>
            </a:extLst>
          </p:cNvPr>
          <p:cNvSpPr>
            <a:spLocks noGrp="1"/>
          </p:cNvSpPr>
          <p:nvPr>
            <p:ph idx="1"/>
          </p:nvPr>
        </p:nvSpPr>
        <p:spPr>
          <a:xfrm>
            <a:off x="1987824" y="1825625"/>
            <a:ext cx="9365975" cy="4351338"/>
          </a:xfrm>
        </p:spPr>
        <p:txBody>
          <a:bodyPr>
            <a:normAutofit fontScale="85000" lnSpcReduction="20000"/>
          </a:bodyPr>
          <a:lstStyle/>
          <a:p>
            <a:r>
              <a:rPr lang="nl-NL" b="0" i="0" dirty="0">
                <a:solidFill>
                  <a:srgbClr val="000000"/>
                </a:solidFill>
                <a:effectLst/>
                <a:latin typeface="Segoe UI Web (West European)"/>
              </a:rPr>
              <a:t>Definitie doelgroep </a:t>
            </a:r>
            <a:br>
              <a:rPr lang="nl-NL" dirty="0"/>
            </a:br>
            <a:r>
              <a:rPr lang="nl-NL" dirty="0">
                <a:solidFill>
                  <a:srgbClr val="000000"/>
                </a:solidFill>
                <a:latin typeface="Segoe UI Web (West European)"/>
              </a:rPr>
              <a:t>Groep consumenten met gelijke:</a:t>
            </a:r>
            <a:r>
              <a:rPr lang="nl-NL" b="0" i="0" dirty="0">
                <a:solidFill>
                  <a:srgbClr val="000000"/>
                </a:solidFill>
                <a:effectLst/>
                <a:latin typeface="Segoe UI Web (West European)"/>
              </a:rPr>
              <a:t> </a:t>
            </a:r>
          </a:p>
          <a:p>
            <a:pPr marL="0" indent="0">
              <a:buNone/>
            </a:pPr>
            <a:r>
              <a:rPr lang="nl-NL" b="0" i="0" dirty="0">
                <a:solidFill>
                  <a:srgbClr val="000000"/>
                </a:solidFill>
                <a:effectLst/>
                <a:latin typeface="Segoe UI Web (West European)"/>
              </a:rPr>
              <a:t>	&gt; behoefte</a:t>
            </a:r>
          </a:p>
          <a:p>
            <a:pPr marL="0" indent="0">
              <a:buNone/>
            </a:pPr>
            <a:r>
              <a:rPr lang="nl-NL" b="0" i="0" dirty="0">
                <a:solidFill>
                  <a:srgbClr val="000000"/>
                </a:solidFill>
                <a:effectLst/>
                <a:latin typeface="Segoe UI Web (West European)"/>
              </a:rPr>
              <a:t>	&gt; wensen</a:t>
            </a:r>
          </a:p>
          <a:p>
            <a:pPr marL="0" indent="0">
              <a:buNone/>
            </a:pPr>
            <a:r>
              <a:rPr lang="nl-NL" b="0" i="0" dirty="0">
                <a:solidFill>
                  <a:srgbClr val="000000"/>
                </a:solidFill>
                <a:effectLst/>
                <a:latin typeface="Segoe UI Web (West European)"/>
              </a:rPr>
              <a:t>	&gt; verwachtingen</a:t>
            </a:r>
          </a:p>
          <a:p>
            <a:endParaRPr lang="nl-NL" dirty="0">
              <a:solidFill>
                <a:srgbClr val="000000"/>
              </a:solidFill>
              <a:latin typeface="Segoe UI Web (West European)"/>
            </a:endParaRPr>
          </a:p>
          <a:p>
            <a:pPr marL="0" indent="0">
              <a:buNone/>
            </a:pPr>
            <a:r>
              <a:rPr lang="nl-NL" b="0" i="0" dirty="0">
                <a:solidFill>
                  <a:srgbClr val="000000"/>
                </a:solidFill>
                <a:effectLst/>
                <a:latin typeface="Segoe UI Web (West European)"/>
                <a:sym typeface="Wingdings" panose="05000000000000000000" pitchFamily="2" charset="2"/>
              </a:rPr>
              <a:t> </a:t>
            </a:r>
            <a:r>
              <a:rPr lang="nl-NL" b="0" i="0" dirty="0">
                <a:solidFill>
                  <a:srgbClr val="000000"/>
                </a:solidFill>
                <a:effectLst/>
                <a:latin typeface="Segoe UI Web (West European)"/>
              </a:rPr>
              <a:t>Groep waarop een bepaalde actie is gericht</a:t>
            </a:r>
            <a:br>
              <a:rPr lang="nl-NL" dirty="0"/>
            </a:br>
            <a:r>
              <a:rPr lang="nl-NL" dirty="0">
                <a:solidFill>
                  <a:srgbClr val="000000"/>
                </a:solidFill>
                <a:latin typeface="Segoe UI Web (West European)"/>
                <a:sym typeface="Wingdings" panose="05000000000000000000" pitchFamily="2" charset="2"/>
              </a:rPr>
              <a:t> </a:t>
            </a:r>
            <a:r>
              <a:rPr lang="nl-NL" b="0" i="0" dirty="0">
                <a:solidFill>
                  <a:srgbClr val="000000"/>
                </a:solidFill>
                <a:effectLst/>
                <a:latin typeface="Segoe UI Web (West European)"/>
              </a:rPr>
              <a:t>Te bereiken groep</a:t>
            </a:r>
          </a:p>
          <a:p>
            <a:endParaRPr lang="nl-NL" dirty="0">
              <a:solidFill>
                <a:srgbClr val="000000"/>
              </a:solidFill>
              <a:latin typeface="Segoe UI Web (West European)"/>
            </a:endParaRPr>
          </a:p>
          <a:p>
            <a:endParaRPr lang="nl-NL" dirty="0">
              <a:solidFill>
                <a:srgbClr val="000000"/>
              </a:solidFill>
              <a:latin typeface="Segoe UI Web (West European)"/>
            </a:endParaRPr>
          </a:p>
          <a:p>
            <a:pPr marL="0" indent="0">
              <a:buNone/>
            </a:pPr>
            <a:r>
              <a:rPr lang="nl-NL" dirty="0">
                <a:solidFill>
                  <a:srgbClr val="000000"/>
                </a:solidFill>
                <a:latin typeface="Segoe UI Web (West European)"/>
              </a:rPr>
              <a:t>Relatie met IBS:</a:t>
            </a:r>
          </a:p>
          <a:p>
            <a:r>
              <a:rPr lang="nl-NL" dirty="0">
                <a:solidFill>
                  <a:srgbClr val="000000"/>
                </a:solidFill>
                <a:latin typeface="Segoe UI Web (West European)"/>
              </a:rPr>
              <a:t>Je kiest een doelgroep voor jouw winkel.</a:t>
            </a:r>
            <a:endParaRPr lang="nl-NL" dirty="0"/>
          </a:p>
        </p:txBody>
      </p:sp>
    </p:spTree>
    <p:extLst>
      <p:ext uri="{BB962C8B-B14F-4D97-AF65-F5344CB8AC3E}">
        <p14:creationId xmlns:p14="http://schemas.microsoft.com/office/powerpoint/2010/main" val="3998573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28434" y="723172"/>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Opdracht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Wie is je doelgroep</a:t>
            </a:r>
          </a:p>
        </p:txBody>
      </p:sp>
      <p:sp>
        <p:nvSpPr>
          <p:cNvPr id="4" name="Tekstvak 3">
            <a:extLst>
              <a:ext uri="{FF2B5EF4-FFF2-40B4-BE49-F238E27FC236}">
                <a16:creationId xmlns:a16="http://schemas.microsoft.com/office/drawing/2014/main" id="{48389ED5-4937-5099-C31B-BBDAE6CE0A53}"/>
              </a:ext>
            </a:extLst>
          </p:cNvPr>
          <p:cNvSpPr txBox="1"/>
          <p:nvPr/>
        </p:nvSpPr>
        <p:spPr>
          <a:xfrm>
            <a:off x="850185" y="2157947"/>
            <a:ext cx="10491628"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Bedenk op welke doelgroep je je wil  richten.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3000" dirty="0">
                <a:solidFill>
                  <a:srgbClr val="000644">
                    <a:lumMod val="90000"/>
                    <a:lumOff val="10000"/>
                  </a:srgbClr>
                </a:solidFill>
                <a:latin typeface="Arial"/>
              </a:rPr>
              <a:t>Geef een duidelijke beschrijving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3000" dirty="0">
                <a:solidFill>
                  <a:srgbClr val="000644">
                    <a:lumMod val="90000"/>
                    <a:lumOff val="10000"/>
                  </a:srgbClr>
                </a:solidFill>
                <a:latin typeface="Arial"/>
              </a:rPr>
              <a:t>Benoem kenmerken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3000" dirty="0">
                <a:solidFill>
                  <a:srgbClr val="000644">
                    <a:lumMod val="90000"/>
                    <a:lumOff val="10000"/>
                  </a:srgbClr>
                </a:solidFill>
                <a:latin typeface="Arial"/>
              </a:rPr>
              <a:t>Breng deze doelgroep in beeld (visualiseren)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30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i="1" dirty="0">
                <a:solidFill>
                  <a:srgbClr val="000644">
                    <a:lumMod val="90000"/>
                    <a:lumOff val="10000"/>
                  </a:srgbClr>
                </a:solidFill>
                <a:latin typeface="Arial"/>
              </a:rPr>
              <a:t>Natuurlijk komen er meer mensen in je winkel, toch is het goed om een bepaalde doelgroep voor ogen te hebben.</a:t>
            </a:r>
            <a:endParaRPr kumimoji="0" lang="nl-NL" sz="3000" b="0" i="1"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15917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DC3E6"/>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18495" y="366022"/>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https://exactititudes.com</a:t>
            </a:r>
          </a:p>
        </p:txBody>
      </p:sp>
      <p:sp>
        <p:nvSpPr>
          <p:cNvPr id="4" name="Tekstvak 3">
            <a:extLst>
              <a:ext uri="{FF2B5EF4-FFF2-40B4-BE49-F238E27FC236}">
                <a16:creationId xmlns:a16="http://schemas.microsoft.com/office/drawing/2014/main" id="{48389ED5-4937-5099-C31B-BBDAE6CE0A53}"/>
              </a:ext>
            </a:extLst>
          </p:cNvPr>
          <p:cNvSpPr txBox="1"/>
          <p:nvPr/>
        </p:nvSpPr>
        <p:spPr>
          <a:xfrm>
            <a:off x="7927377" y="2798351"/>
            <a:ext cx="3943133" cy="27853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Zoek de site eens op.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5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rPr>
              <a:t>Heel leuk om te zien dat we toch steeds een beetje op elkaar willen lijken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5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B655131E-FD09-F17C-0185-7559FD6879B8}"/>
              </a:ext>
            </a:extLst>
          </p:cNvPr>
          <p:cNvPicPr>
            <a:picLocks noChangeAspect="1"/>
          </p:cNvPicPr>
          <p:nvPr/>
        </p:nvPicPr>
        <p:blipFill>
          <a:blip r:embed="rId3"/>
          <a:stretch>
            <a:fillRect/>
          </a:stretch>
        </p:blipFill>
        <p:spPr>
          <a:xfrm>
            <a:off x="534457" y="1629403"/>
            <a:ext cx="3017841" cy="4140985"/>
          </a:xfrm>
          <a:prstGeom prst="rect">
            <a:avLst/>
          </a:prstGeom>
        </p:spPr>
      </p:pic>
      <p:pic>
        <p:nvPicPr>
          <p:cNvPr id="9" name="Afbeelding 8">
            <a:extLst>
              <a:ext uri="{FF2B5EF4-FFF2-40B4-BE49-F238E27FC236}">
                <a16:creationId xmlns:a16="http://schemas.microsoft.com/office/drawing/2014/main" id="{2BE84CE5-655A-7733-D329-D64DBD6878AC}"/>
              </a:ext>
            </a:extLst>
          </p:cNvPr>
          <p:cNvPicPr>
            <a:picLocks noChangeAspect="1"/>
          </p:cNvPicPr>
          <p:nvPr/>
        </p:nvPicPr>
        <p:blipFill>
          <a:blip r:embed="rId4"/>
          <a:stretch>
            <a:fillRect/>
          </a:stretch>
        </p:blipFill>
        <p:spPr>
          <a:xfrm>
            <a:off x="4300009" y="1629402"/>
            <a:ext cx="3068500" cy="4140986"/>
          </a:xfrm>
          <a:prstGeom prst="rect">
            <a:avLst/>
          </a:prstGeom>
        </p:spPr>
      </p:pic>
    </p:spTree>
    <p:extLst>
      <p:ext uri="{BB962C8B-B14F-4D97-AF65-F5344CB8AC3E}">
        <p14:creationId xmlns:p14="http://schemas.microsoft.com/office/powerpoint/2010/main" val="3927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DC3E6"/>
        </a:solidFill>
        <a:effectLst/>
      </p:bgPr>
    </p:bg>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58609695-71DE-4153-846E-DA98F4E212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0810" y="-105079"/>
            <a:ext cx="9096375" cy="6963079"/>
          </a:xfrm>
        </p:spPr>
      </p:pic>
    </p:spTree>
    <p:extLst>
      <p:ext uri="{BB962C8B-B14F-4D97-AF65-F5344CB8AC3E}">
        <p14:creationId xmlns:p14="http://schemas.microsoft.com/office/powerpoint/2010/main" val="313468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5B3E9-B8B0-4A42-9DEB-2C69C60F639C}"/>
              </a:ext>
            </a:extLst>
          </p:cNvPr>
          <p:cNvSpPr>
            <a:spLocks noGrp="1"/>
          </p:cNvSpPr>
          <p:nvPr>
            <p:ph type="title"/>
          </p:nvPr>
        </p:nvSpPr>
        <p:spPr>
          <a:xfrm>
            <a:off x="1520688" y="365125"/>
            <a:ext cx="9833112" cy="1325563"/>
          </a:xfrm>
        </p:spPr>
        <p:txBody>
          <a:bodyPr/>
          <a:lstStyle/>
          <a:p>
            <a:r>
              <a:rPr lang="nl-NL" b="0" i="0" dirty="0">
                <a:solidFill>
                  <a:srgbClr val="000000"/>
                </a:solidFill>
                <a:effectLst/>
                <a:latin typeface="Segoe UI Web (West European)"/>
              </a:rPr>
              <a:t>Subcultuur</a:t>
            </a:r>
            <a:endParaRPr lang="nl-NL" dirty="0"/>
          </a:p>
        </p:txBody>
      </p:sp>
      <p:sp>
        <p:nvSpPr>
          <p:cNvPr id="6" name="Tijdelijke aanduiding voor inhoud 5">
            <a:extLst>
              <a:ext uri="{FF2B5EF4-FFF2-40B4-BE49-F238E27FC236}">
                <a16:creationId xmlns:a16="http://schemas.microsoft.com/office/drawing/2014/main" id="{90085238-7CA5-4897-BC0E-D88BFCB2F606}"/>
              </a:ext>
            </a:extLst>
          </p:cNvPr>
          <p:cNvSpPr txBox="1">
            <a:spLocks noGrp="1"/>
          </p:cNvSpPr>
          <p:nvPr>
            <p:ph idx="1"/>
          </p:nvPr>
        </p:nvSpPr>
        <p:spPr>
          <a:xfrm>
            <a:off x="1520689" y="2044286"/>
            <a:ext cx="8647042" cy="2582245"/>
          </a:xfrm>
          <a:prstGeom prst="rect">
            <a:avLst/>
          </a:prstGeom>
          <a:noFill/>
        </p:spPr>
        <p:txBody>
          <a:bodyPr wrap="square">
            <a:spAutoFit/>
          </a:bodyPr>
          <a:lstStyle/>
          <a:p>
            <a:pPr marL="0" indent="0">
              <a:buNone/>
            </a:pPr>
            <a:r>
              <a:rPr lang="nl-NL" b="0" i="0" dirty="0">
                <a:solidFill>
                  <a:srgbClr val="000000"/>
                </a:solidFill>
                <a:effectLst/>
                <a:latin typeface="Segoe UI Web (West European)"/>
              </a:rPr>
              <a:t>Betekenis subcultuur</a:t>
            </a:r>
          </a:p>
          <a:p>
            <a:pPr marL="0" indent="0">
              <a:buNone/>
            </a:pPr>
            <a:endParaRPr lang="nl-NL" sz="1200" b="0" i="0" dirty="0">
              <a:solidFill>
                <a:srgbClr val="000000"/>
              </a:solidFill>
              <a:effectLst/>
              <a:latin typeface="Segoe UI Web (West European)"/>
            </a:endParaRPr>
          </a:p>
          <a:p>
            <a:pPr marL="0" indent="0">
              <a:buNone/>
            </a:pPr>
            <a:r>
              <a:rPr lang="nl-NL" b="0" i="0" dirty="0">
                <a:solidFill>
                  <a:srgbClr val="000000"/>
                </a:solidFill>
                <a:effectLst/>
                <a:latin typeface="Segoe UI Web (West European)"/>
              </a:rPr>
              <a:t>Een cultuur die afwijkt van de heersende cultuur. </a:t>
            </a:r>
          </a:p>
          <a:p>
            <a:pPr marL="0" indent="0">
              <a:buNone/>
            </a:pPr>
            <a:r>
              <a:rPr lang="nl-NL" b="0" i="0" dirty="0">
                <a:solidFill>
                  <a:srgbClr val="000000"/>
                </a:solidFill>
                <a:effectLst/>
                <a:latin typeface="Segoe UI Web (West European)"/>
              </a:rPr>
              <a:t>Vooral in de puberteit is er sprake van subculturen. Dit komt vooral doordat pubers nog heel erg op zoek zijn naar een eigen identiteit. </a:t>
            </a:r>
            <a:endParaRPr lang="nl-NL" dirty="0"/>
          </a:p>
        </p:txBody>
      </p:sp>
    </p:spTree>
    <p:extLst>
      <p:ext uri="{BB962C8B-B14F-4D97-AF65-F5344CB8AC3E}">
        <p14:creationId xmlns:p14="http://schemas.microsoft.com/office/powerpoint/2010/main" val="1121613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E8E57-D168-4EDA-81A0-4D66DA859554}"/>
              </a:ext>
            </a:extLst>
          </p:cNvPr>
          <p:cNvSpPr>
            <a:spLocks noGrp="1"/>
          </p:cNvSpPr>
          <p:nvPr>
            <p:ph type="title"/>
          </p:nvPr>
        </p:nvSpPr>
        <p:spPr>
          <a:xfrm>
            <a:off x="1689652" y="500062"/>
            <a:ext cx="9554817" cy="1325563"/>
          </a:xfrm>
        </p:spPr>
        <p:txBody>
          <a:bodyPr/>
          <a:lstStyle/>
          <a:p>
            <a:r>
              <a:rPr lang="nl-NL" b="0" i="0" dirty="0">
                <a:solidFill>
                  <a:srgbClr val="000000"/>
                </a:solidFill>
                <a:effectLst/>
                <a:latin typeface="Segoe UI Web (West European)"/>
              </a:rPr>
              <a:t>Etnische afkomst</a:t>
            </a:r>
            <a:endParaRPr lang="nl-NL" dirty="0"/>
          </a:p>
        </p:txBody>
      </p:sp>
      <p:sp>
        <p:nvSpPr>
          <p:cNvPr id="3" name="Tijdelijke aanduiding voor inhoud 2">
            <a:extLst>
              <a:ext uri="{FF2B5EF4-FFF2-40B4-BE49-F238E27FC236}">
                <a16:creationId xmlns:a16="http://schemas.microsoft.com/office/drawing/2014/main" id="{8EB2AE56-9817-4362-976E-F90C1D44DA31}"/>
              </a:ext>
            </a:extLst>
          </p:cNvPr>
          <p:cNvSpPr>
            <a:spLocks noGrp="1"/>
          </p:cNvSpPr>
          <p:nvPr>
            <p:ph idx="1"/>
          </p:nvPr>
        </p:nvSpPr>
        <p:spPr>
          <a:xfrm>
            <a:off x="1689651" y="2186609"/>
            <a:ext cx="9799983" cy="3990354"/>
          </a:xfrm>
        </p:spPr>
        <p:txBody>
          <a:bodyPr/>
          <a:lstStyle/>
          <a:p>
            <a:pPr marL="0" indent="0">
              <a:buNone/>
            </a:pPr>
            <a:r>
              <a:rPr lang="nl-NL" dirty="0">
                <a:solidFill>
                  <a:srgbClr val="000000"/>
                </a:solidFill>
                <a:latin typeface="Segoe UI Web (West European)"/>
              </a:rPr>
              <a:t>Betekenis Etnische afkomst</a:t>
            </a:r>
          </a:p>
          <a:p>
            <a:pPr marL="0" indent="0">
              <a:buNone/>
            </a:pPr>
            <a:endParaRPr lang="nl-NL" sz="1200" dirty="0">
              <a:solidFill>
                <a:srgbClr val="000000"/>
              </a:solidFill>
              <a:latin typeface="Segoe UI Web (West European)"/>
            </a:endParaRPr>
          </a:p>
          <a:p>
            <a:pPr marL="0" indent="0">
              <a:buNone/>
            </a:pPr>
            <a:r>
              <a:rPr lang="nl-NL" b="0" i="0" dirty="0">
                <a:solidFill>
                  <a:srgbClr val="000000"/>
                </a:solidFill>
                <a:effectLst/>
                <a:latin typeface="Segoe UI Web (West European)"/>
              </a:rPr>
              <a:t>Wat te maken heeft met ras, afkomst, genetische oorsprong.</a:t>
            </a:r>
          </a:p>
          <a:p>
            <a:pPr marL="0" indent="0">
              <a:buNone/>
            </a:pPr>
            <a:r>
              <a:rPr lang="nl-NL" b="0" i="0" dirty="0">
                <a:solidFill>
                  <a:srgbClr val="000000"/>
                </a:solidFill>
                <a:effectLst/>
                <a:latin typeface="Segoe UI Web (West European)"/>
              </a:rPr>
              <a:t>Wat eigen is aan een bepaalde stam, bevolkingsgroep of ras. </a:t>
            </a:r>
          </a:p>
          <a:p>
            <a:pPr marL="0" indent="0">
              <a:buNone/>
            </a:pPr>
            <a:r>
              <a:rPr lang="nl-NL" b="0" i="0" dirty="0">
                <a:solidFill>
                  <a:srgbClr val="000000"/>
                </a:solidFill>
                <a:effectLst/>
                <a:latin typeface="Segoe UI Web (West European)"/>
              </a:rPr>
              <a:t>Mensen kunnen een andere etnische afkomst hebben. </a:t>
            </a:r>
            <a:endParaRPr lang="nl-NL" dirty="0"/>
          </a:p>
        </p:txBody>
      </p:sp>
    </p:spTree>
    <p:extLst>
      <p:ext uri="{BB962C8B-B14F-4D97-AF65-F5344CB8AC3E}">
        <p14:creationId xmlns:p14="http://schemas.microsoft.com/office/powerpoint/2010/main" val="3300815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F5293-6FF5-47D1-B6E4-6AF5F7D22983}"/>
              </a:ext>
            </a:extLst>
          </p:cNvPr>
          <p:cNvSpPr>
            <a:spLocks noGrp="1"/>
          </p:cNvSpPr>
          <p:nvPr>
            <p:ph type="title"/>
          </p:nvPr>
        </p:nvSpPr>
        <p:spPr/>
        <p:txBody>
          <a:bodyPr/>
          <a:lstStyle/>
          <a:p>
            <a:r>
              <a:rPr lang="nl-NL" dirty="0"/>
              <a:t>Racisme/discriminatie</a:t>
            </a:r>
          </a:p>
        </p:txBody>
      </p:sp>
      <p:sp>
        <p:nvSpPr>
          <p:cNvPr id="3" name="Tijdelijke aanduiding voor inhoud 2">
            <a:extLst>
              <a:ext uri="{FF2B5EF4-FFF2-40B4-BE49-F238E27FC236}">
                <a16:creationId xmlns:a16="http://schemas.microsoft.com/office/drawing/2014/main" id="{B2E4A2D6-1E53-4709-92B7-8668FABFEDA7}"/>
              </a:ext>
            </a:extLst>
          </p:cNvPr>
          <p:cNvSpPr>
            <a:spLocks noGrp="1"/>
          </p:cNvSpPr>
          <p:nvPr>
            <p:ph idx="1"/>
          </p:nvPr>
        </p:nvSpPr>
        <p:spPr/>
        <p:txBody>
          <a:bodyPr>
            <a:normAutofit lnSpcReduction="10000"/>
          </a:bodyPr>
          <a:lstStyle/>
          <a:p>
            <a:pPr marL="0" indent="0">
              <a:buNone/>
            </a:pPr>
            <a:r>
              <a:rPr lang="nl-NL" b="0" i="0" dirty="0">
                <a:solidFill>
                  <a:srgbClr val="000000"/>
                </a:solidFill>
                <a:effectLst/>
              </a:rPr>
              <a:t>Betekenis discriminatie: </a:t>
            </a:r>
          </a:p>
          <a:p>
            <a:pPr marL="0" indent="0">
              <a:buNone/>
            </a:pPr>
            <a:r>
              <a:rPr lang="nl-NL" dirty="0">
                <a:solidFill>
                  <a:srgbClr val="000000"/>
                </a:solidFill>
              </a:rPr>
              <a:t>H</a:t>
            </a:r>
            <a:r>
              <a:rPr lang="nl-NL" b="0" i="0" dirty="0">
                <a:solidFill>
                  <a:srgbClr val="000000"/>
                </a:solidFill>
                <a:effectLst/>
              </a:rPr>
              <a:t>et anders behandelen, achterstellen of uitsluiten van mensen op basis van (persoonlijke) kenmerken. Denk aan afkomst, geslacht, huidskleur, seksuele voorkeur, leeftijd, religie, handicap of chronische ziekte.</a:t>
            </a:r>
          </a:p>
          <a:p>
            <a:pPr marL="0" indent="0">
              <a:buNone/>
            </a:pPr>
            <a:endParaRPr lang="nl-NL" dirty="0"/>
          </a:p>
          <a:p>
            <a:pPr marL="0" indent="0">
              <a:buNone/>
            </a:pPr>
            <a:r>
              <a:rPr lang="nl-NL" dirty="0"/>
              <a:t>Betekenis </a:t>
            </a:r>
            <a:r>
              <a:rPr lang="nl-NL" b="0" i="0" dirty="0">
                <a:solidFill>
                  <a:srgbClr val="000000"/>
                </a:solidFill>
                <a:effectLst/>
              </a:rPr>
              <a:t>racisme: </a:t>
            </a:r>
          </a:p>
          <a:p>
            <a:pPr marL="0" indent="0">
              <a:buNone/>
            </a:pPr>
            <a:r>
              <a:rPr lang="nl-NL" b="0" i="0" dirty="0">
                <a:solidFill>
                  <a:srgbClr val="000000"/>
                </a:solidFill>
                <a:effectLst/>
              </a:rPr>
              <a:t>Racisme is de opvatting dat er menselijke rassen te onderscheiden zijn met daaraan gerelateerde verschillen in karaktereigenschappen, fysieke capaciteiten en geestelijke vermogens waarbij het eigen ras superieur zou zijn aan andere rassen. </a:t>
            </a:r>
            <a:endParaRPr lang="nl-NL" dirty="0"/>
          </a:p>
        </p:txBody>
      </p:sp>
    </p:spTree>
    <p:extLst>
      <p:ext uri="{BB962C8B-B14F-4D97-AF65-F5344CB8AC3E}">
        <p14:creationId xmlns:p14="http://schemas.microsoft.com/office/powerpoint/2010/main" val="2052057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281F9-B329-4280-AC6D-2AEB5882AA84}"/>
              </a:ext>
            </a:extLst>
          </p:cNvPr>
          <p:cNvSpPr>
            <a:spLocks noGrp="1"/>
          </p:cNvSpPr>
          <p:nvPr>
            <p:ph type="title"/>
          </p:nvPr>
        </p:nvSpPr>
        <p:spPr>
          <a:xfrm>
            <a:off x="795130" y="175041"/>
            <a:ext cx="10324151" cy="1325563"/>
          </a:xfrm>
        </p:spPr>
        <p:txBody>
          <a:bodyPr/>
          <a:lstStyle/>
          <a:p>
            <a:r>
              <a:rPr lang="nl-NL" dirty="0"/>
              <a:t>Vooroordelen	</a:t>
            </a:r>
          </a:p>
        </p:txBody>
      </p:sp>
      <p:sp>
        <p:nvSpPr>
          <p:cNvPr id="3" name="Tijdelijke aanduiding voor inhoud 2">
            <a:extLst>
              <a:ext uri="{FF2B5EF4-FFF2-40B4-BE49-F238E27FC236}">
                <a16:creationId xmlns:a16="http://schemas.microsoft.com/office/drawing/2014/main" id="{E2325101-C9A9-4220-83F1-3839878CEDD6}"/>
              </a:ext>
            </a:extLst>
          </p:cNvPr>
          <p:cNvSpPr>
            <a:spLocks noGrp="1"/>
          </p:cNvSpPr>
          <p:nvPr>
            <p:ph idx="1"/>
          </p:nvPr>
        </p:nvSpPr>
        <p:spPr>
          <a:xfrm>
            <a:off x="722512" y="1508752"/>
            <a:ext cx="6789133" cy="4351338"/>
          </a:xfrm>
        </p:spPr>
        <p:txBody>
          <a:bodyPr>
            <a:normAutofit/>
          </a:bodyPr>
          <a:lstStyle/>
          <a:p>
            <a:pPr marL="0" indent="0">
              <a:buNone/>
            </a:pPr>
            <a:r>
              <a:rPr lang="nl-NL" b="0" i="0" dirty="0">
                <a:solidFill>
                  <a:srgbClr val="000000"/>
                </a:solidFill>
                <a:effectLst/>
              </a:rPr>
              <a:t>Een mening die niet op feiten, kennis, ervaring of waarneming is gebaseerd.</a:t>
            </a:r>
          </a:p>
          <a:p>
            <a:pPr marL="0" indent="0">
              <a:buNone/>
            </a:pPr>
            <a:endParaRPr lang="nl-NL" sz="1200" b="0" i="0" dirty="0">
              <a:solidFill>
                <a:srgbClr val="000000"/>
              </a:solidFill>
              <a:effectLst/>
            </a:endParaRPr>
          </a:p>
          <a:p>
            <a:pPr>
              <a:buFontTx/>
              <a:buChar char="-"/>
            </a:pPr>
            <a:r>
              <a:rPr lang="nl-NL" dirty="0">
                <a:solidFill>
                  <a:srgbClr val="000000"/>
                </a:solidFill>
              </a:rPr>
              <a:t>Het zijn generaliseringen over mensen. </a:t>
            </a:r>
          </a:p>
          <a:p>
            <a:pPr>
              <a:buFontTx/>
              <a:buChar char="-"/>
            </a:pPr>
            <a:r>
              <a:rPr lang="nl-NL" dirty="0">
                <a:solidFill>
                  <a:srgbClr val="000000"/>
                </a:solidFill>
              </a:rPr>
              <a:t>Vooroordelen maken de wereld overzichtelijk</a:t>
            </a:r>
          </a:p>
          <a:p>
            <a:pPr>
              <a:buFontTx/>
              <a:buChar char="-"/>
            </a:pPr>
            <a:r>
              <a:rPr lang="nl-NL" dirty="0">
                <a:solidFill>
                  <a:srgbClr val="000000"/>
                </a:solidFill>
              </a:rPr>
              <a:t>Anderen kunnen leiden onder jouw vooroordelen.</a:t>
            </a:r>
          </a:p>
          <a:p>
            <a:pPr>
              <a:buFontTx/>
              <a:buChar char="-"/>
            </a:pPr>
            <a:r>
              <a:rPr lang="nl-NL" dirty="0">
                <a:solidFill>
                  <a:srgbClr val="000000"/>
                </a:solidFill>
              </a:rPr>
              <a:t>Vooroordelen zijn vaak onbewust</a:t>
            </a:r>
          </a:p>
          <a:p>
            <a:pPr marL="0" indent="0">
              <a:buNone/>
            </a:pPr>
            <a:endParaRPr lang="nl-NL" dirty="0"/>
          </a:p>
        </p:txBody>
      </p:sp>
      <p:pic>
        <p:nvPicPr>
          <p:cNvPr id="1026" name="Picture 2" descr="De bronafbeelding bekijken">
            <a:extLst>
              <a:ext uri="{FF2B5EF4-FFF2-40B4-BE49-F238E27FC236}">
                <a16:creationId xmlns:a16="http://schemas.microsoft.com/office/drawing/2014/main" id="{595FF50B-3FAE-4418-BB7B-BEFA649AB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1929" y="2444538"/>
            <a:ext cx="2614527" cy="27405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66CF2778-479D-4A03-AFE0-9C3AC80D6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046" y="183385"/>
            <a:ext cx="3152775" cy="21063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BD32E862-9B1D-4742-9816-69BFE0D0E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477" y="5185132"/>
            <a:ext cx="3345735" cy="167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490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Afbeelding 2">
            <a:extLst>
              <a:ext uri="{FF2B5EF4-FFF2-40B4-BE49-F238E27FC236}">
                <a16:creationId xmlns:a16="http://schemas.microsoft.com/office/drawing/2014/main" id="{8A376964-FAC3-7F4C-2719-120152B5FE86}"/>
              </a:ext>
            </a:extLst>
          </p:cNvPr>
          <p:cNvPicPr>
            <a:picLocks noChangeAspect="1"/>
          </p:cNvPicPr>
          <p:nvPr/>
        </p:nvPicPr>
        <p:blipFill>
          <a:blip r:embed="rId3"/>
          <a:stretch>
            <a:fillRect/>
          </a:stretch>
        </p:blipFill>
        <p:spPr>
          <a:xfrm>
            <a:off x="2941984" y="1335975"/>
            <a:ext cx="9223601" cy="5522025"/>
          </a:xfrm>
          <a:prstGeom prst="rect">
            <a:avLst/>
          </a:prstGeom>
        </p:spPr>
      </p:pic>
      <p:sp>
        <p:nvSpPr>
          <p:cNvPr id="4" name="Tekstvak 3">
            <a:extLst>
              <a:ext uri="{FF2B5EF4-FFF2-40B4-BE49-F238E27FC236}">
                <a16:creationId xmlns:a16="http://schemas.microsoft.com/office/drawing/2014/main" id="{48389ED5-4937-5099-C31B-BBDAE6CE0A53}"/>
              </a:ext>
            </a:extLst>
          </p:cNvPr>
          <p:cNvSpPr txBox="1"/>
          <p:nvPr/>
        </p:nvSpPr>
        <p:spPr>
          <a:xfrm>
            <a:off x="77818" y="2605348"/>
            <a:ext cx="2864166" cy="20159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Deze onderwerpen worden door meerdere docenten behandeld</a:t>
            </a: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Tree>
    <p:extLst>
      <p:ext uri="{BB962C8B-B14F-4D97-AF65-F5344CB8AC3E}">
        <p14:creationId xmlns:p14="http://schemas.microsoft.com/office/powerpoint/2010/main" val="100210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D948D5-AD6A-4A67-AB5D-F307684A85E8}"/>
              </a:ext>
            </a:extLst>
          </p:cNvPr>
          <p:cNvSpPr>
            <a:spLocks noGrp="1"/>
          </p:cNvSpPr>
          <p:nvPr>
            <p:ph type="title"/>
          </p:nvPr>
        </p:nvSpPr>
        <p:spPr>
          <a:xfrm>
            <a:off x="1610138" y="365125"/>
            <a:ext cx="9743661" cy="1325563"/>
          </a:xfrm>
        </p:spPr>
        <p:txBody>
          <a:bodyPr/>
          <a:lstStyle/>
          <a:p>
            <a:r>
              <a:rPr lang="nl-NL" dirty="0"/>
              <a:t>Hulpvragen: Doelgroep</a:t>
            </a:r>
          </a:p>
        </p:txBody>
      </p:sp>
      <p:sp>
        <p:nvSpPr>
          <p:cNvPr id="5" name="Tijdelijke aanduiding voor inhoud 4">
            <a:extLst>
              <a:ext uri="{FF2B5EF4-FFF2-40B4-BE49-F238E27FC236}">
                <a16:creationId xmlns:a16="http://schemas.microsoft.com/office/drawing/2014/main" id="{3D7DE61E-1A71-4773-ACC9-918810BA0005}"/>
              </a:ext>
            </a:extLst>
          </p:cNvPr>
          <p:cNvSpPr>
            <a:spLocks noGrp="1"/>
          </p:cNvSpPr>
          <p:nvPr>
            <p:ph idx="1"/>
          </p:nvPr>
        </p:nvSpPr>
        <p:spPr>
          <a:xfrm>
            <a:off x="1610138" y="1615440"/>
            <a:ext cx="10515600" cy="5069840"/>
          </a:xfrm>
        </p:spPr>
        <p:txBody>
          <a:bodyPr>
            <a:normAutofit fontScale="85000" lnSpcReduction="20000"/>
          </a:bodyPr>
          <a:lstStyle/>
          <a:p>
            <a:r>
              <a:rPr lang="nl-NL" dirty="0"/>
              <a:t>Wie is jouw doelgroep?</a:t>
            </a:r>
          </a:p>
          <a:p>
            <a:r>
              <a:rPr lang="nl-NL" dirty="0"/>
              <a:t>Hoe ziet die doelgroep eruit?</a:t>
            </a:r>
          </a:p>
          <a:p>
            <a:r>
              <a:rPr lang="nl-NL" dirty="0"/>
              <a:t>Hoe leeft jouw doelgroep?</a:t>
            </a:r>
          </a:p>
          <a:p>
            <a:r>
              <a:rPr lang="nl-NL" dirty="0"/>
              <a:t>Waar houden ze van?</a:t>
            </a:r>
          </a:p>
          <a:p>
            <a:r>
              <a:rPr lang="nl-NL" dirty="0"/>
              <a:t>Tot welke ‘cultuur’ behoort jouw doelgroep?</a:t>
            </a:r>
          </a:p>
          <a:p>
            <a:r>
              <a:rPr lang="nl-NL" dirty="0"/>
              <a:t>Welke leeftijd heeft jouw doelgroep?</a:t>
            </a:r>
          </a:p>
          <a:p>
            <a:r>
              <a:rPr lang="nl-NL" dirty="0"/>
              <a:t>Welk koopgedrag laten ze zien?</a:t>
            </a:r>
          </a:p>
          <a:p>
            <a:r>
              <a:rPr lang="nl-NL" dirty="0"/>
              <a:t>Hoe sluit jouw doelgroep aan op je sfeerbeeld?</a:t>
            </a:r>
          </a:p>
          <a:p>
            <a:endParaRPr lang="nl-NL" dirty="0"/>
          </a:p>
          <a:p>
            <a:pPr>
              <a:buFont typeface="Wingdings" panose="05000000000000000000" pitchFamily="2" charset="2"/>
              <a:buChar char="à"/>
            </a:pPr>
            <a:r>
              <a:rPr lang="nl-NL" dirty="0">
                <a:highlight>
                  <a:srgbClr val="FFE593"/>
                </a:highlight>
                <a:sym typeface="Wingdings" panose="05000000000000000000" pitchFamily="2" charset="2"/>
              </a:rPr>
              <a:t>Antwoorden op bovenstaande vragen zorgen voor: omschrijving, kenmerken van je doelgroep (wat je in je verslag moet uitwerken)</a:t>
            </a:r>
          </a:p>
          <a:p>
            <a:pPr marL="0" indent="0">
              <a:buNone/>
            </a:pPr>
            <a:endParaRPr lang="nl-NL" dirty="0"/>
          </a:p>
          <a:p>
            <a:pPr marL="0" indent="0">
              <a:buNone/>
            </a:pPr>
            <a:r>
              <a:rPr lang="nl-NL" dirty="0"/>
              <a:t>Maak één dia van je doelgroep en mail naar </a:t>
            </a:r>
            <a:r>
              <a:rPr lang="nl-NL" dirty="0">
                <a:hlinkClick r:id="rId2"/>
              </a:rPr>
              <a:t>j.westerink@yuverta.nl</a:t>
            </a:r>
            <a:r>
              <a:rPr lang="nl-NL" dirty="0"/>
              <a:t> </a:t>
            </a:r>
          </a:p>
          <a:p>
            <a:endParaRPr lang="nl-NL" dirty="0"/>
          </a:p>
        </p:txBody>
      </p:sp>
    </p:spTree>
    <p:extLst>
      <p:ext uri="{BB962C8B-B14F-4D97-AF65-F5344CB8AC3E}">
        <p14:creationId xmlns:p14="http://schemas.microsoft.com/office/powerpoint/2010/main" val="2451861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888677" y="703953"/>
            <a:ext cx="10000469"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Na sfeer~ en </a:t>
            </a:r>
            <a:r>
              <a:rPr lang="nl-NL" dirty="0" err="1">
                <a:solidFill>
                  <a:srgbClr val="000644"/>
                </a:solidFill>
                <a:latin typeface="Arial Black"/>
              </a:rPr>
              <a:t>doelgroepbepaling</a:t>
            </a:r>
            <a:r>
              <a:rPr lang="nl-NL" dirty="0">
                <a:solidFill>
                  <a:srgbClr val="000644"/>
                </a:solidFill>
                <a:latin typeface="Arial Black"/>
              </a:rPr>
              <a:t> …..</a:t>
            </a:r>
            <a:endParaRPr kumimoji="0" lang="nl-NL" sz="4000" b="1" i="0" u="none" strike="noStrike" kern="1200" cap="none" spc="0" normalizeH="0" baseline="0" noProof="0" dirty="0">
              <a:ln>
                <a:noFill/>
              </a:ln>
              <a:solidFill>
                <a:srgbClr val="000644"/>
              </a:solidFill>
              <a:effectLst/>
              <a:uLnTx/>
              <a:uFillTx/>
              <a:latin typeface="Arial Black"/>
              <a:ea typeface="+mj-ea"/>
              <a:cs typeface="+mj-cs"/>
            </a:endParaRPr>
          </a:p>
        </p:txBody>
      </p:sp>
      <p:sp>
        <p:nvSpPr>
          <p:cNvPr id="4" name="Tekstvak 3">
            <a:extLst>
              <a:ext uri="{FF2B5EF4-FFF2-40B4-BE49-F238E27FC236}">
                <a16:creationId xmlns:a16="http://schemas.microsoft.com/office/drawing/2014/main" id="{48389ED5-4937-5099-C31B-BBDAE6CE0A53}"/>
              </a:ext>
            </a:extLst>
          </p:cNvPr>
          <p:cNvSpPr txBox="1"/>
          <p:nvPr/>
        </p:nvSpPr>
        <p:spPr>
          <a:xfrm>
            <a:off x="888678" y="2260112"/>
            <a:ext cx="9836505"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Pand, sfeer en doelgroep vormen een eenheid.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rPr>
              <a:t>Je onderzoekt eerst welke sfeer jij in jouw winkel wil hebben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Ook bepaal je welke doelgroep je wil aanspreken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Heb je een beeld?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Dan kies je een pand ……. </a:t>
            </a: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67643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518274" y="392850"/>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Kies een pand</a:t>
            </a:r>
          </a:p>
        </p:txBody>
      </p:sp>
      <p:sp>
        <p:nvSpPr>
          <p:cNvPr id="4" name="Tekstvak 3">
            <a:extLst>
              <a:ext uri="{FF2B5EF4-FFF2-40B4-BE49-F238E27FC236}">
                <a16:creationId xmlns:a16="http://schemas.microsoft.com/office/drawing/2014/main" id="{48389ED5-4937-5099-C31B-BBDAE6CE0A53}"/>
              </a:ext>
            </a:extLst>
          </p:cNvPr>
          <p:cNvSpPr txBox="1"/>
          <p:nvPr/>
        </p:nvSpPr>
        <p:spPr>
          <a:xfrm>
            <a:off x="518274" y="1263188"/>
            <a:ext cx="11631315"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200" dirty="0">
                <a:solidFill>
                  <a:srgbClr val="000644">
                    <a:lumMod val="90000"/>
                    <a:lumOff val="10000"/>
                  </a:srgbClr>
                </a:solidFill>
                <a:latin typeface="Arial"/>
              </a:rPr>
              <a:t>Kies een pand dat qua uitstraling aansluit bij jouw gekozen sfeer en doelgroep.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200" dirty="0">
                <a:solidFill>
                  <a:srgbClr val="000644">
                    <a:lumMod val="90000"/>
                    <a:lumOff val="10000"/>
                  </a:srgbClr>
                </a:solidFill>
                <a:latin typeface="Arial"/>
              </a:rPr>
              <a:t>	Kijk nog eens naar je moodboard. </a:t>
            </a:r>
            <a:r>
              <a:rPr lang="nl-NL" sz="2200" i="1" dirty="0">
                <a:solidFill>
                  <a:srgbClr val="000644">
                    <a:lumMod val="90000"/>
                    <a:lumOff val="10000"/>
                  </a:srgbClr>
                </a:solidFill>
                <a:latin typeface="Arial"/>
              </a:rPr>
              <a:t>Past pand en moodboard bij elkaar?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200" b="0" i="0" u="none" strike="noStrike" kern="1200" cap="none" spc="0" normalizeH="0" baseline="0" noProof="0" dirty="0">
                <a:ln>
                  <a:noFill/>
                </a:ln>
                <a:solidFill>
                  <a:srgbClr val="000644">
                    <a:lumMod val="90000"/>
                    <a:lumOff val="10000"/>
                  </a:srgbClr>
                </a:solidFill>
                <a:effectLst/>
                <a:uLnTx/>
                <a:uFillTx/>
                <a:latin typeface="Arial"/>
                <a:ea typeface="+mn-ea"/>
                <a:cs typeface="+mn-cs"/>
              </a:rPr>
              <a:t>	Sluit de grootte van het pand aan bij je bedrijfsidee?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2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200" dirty="0">
                <a:solidFill>
                  <a:srgbClr val="000644">
                    <a:lumMod val="90000"/>
                    <a:lumOff val="10000"/>
                  </a:srgbClr>
                </a:solidFill>
                <a:latin typeface="Arial"/>
              </a:rPr>
              <a:t>Beschrijf waarom je juist voor dit pand kiest.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2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2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2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2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200" dirty="0">
                <a:solidFill>
                  <a:srgbClr val="000644">
                    <a:lumMod val="90000"/>
                    <a:lumOff val="10000"/>
                  </a:srgbClr>
                </a:solidFill>
                <a:latin typeface="Arial"/>
              </a:rPr>
              <a:t>Stel jezelf ook de vraag waar jouw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200" dirty="0">
                <a:solidFill>
                  <a:srgbClr val="000644">
                    <a:lumMod val="90000"/>
                    <a:lumOff val="10000"/>
                  </a:srgbClr>
                </a:solidFill>
                <a:latin typeface="Arial"/>
              </a:rPr>
              <a:t>doelgroep zich bevindt.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i="1" dirty="0">
                <a:solidFill>
                  <a:srgbClr val="000644">
                    <a:lumMod val="90000"/>
                    <a:lumOff val="10000"/>
                  </a:srgbClr>
                </a:solidFill>
                <a:latin typeface="Arial"/>
              </a:rPr>
              <a:t>	Je mag voor deze opdracht je pand ‘verplaatsen’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i="1" dirty="0">
                <a:solidFill>
                  <a:srgbClr val="000644">
                    <a:lumMod val="90000"/>
                    <a:lumOff val="10000"/>
                  </a:srgbClr>
                </a:solidFill>
                <a:latin typeface="Arial"/>
              </a:rPr>
              <a:t>	naar de plak waar jouw doelgroep zich bevindt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i="1" dirty="0">
                <a:solidFill>
                  <a:srgbClr val="000644">
                    <a:lumMod val="90000"/>
                    <a:lumOff val="10000"/>
                  </a:srgbClr>
                </a:solidFill>
                <a:latin typeface="Arial"/>
              </a:rPr>
              <a:t>	Bijvoorbeeld: pand uit Amsterdam naar de Markt in Boxtel</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Afbeelding 7">
            <a:extLst>
              <a:ext uri="{FF2B5EF4-FFF2-40B4-BE49-F238E27FC236}">
                <a16:creationId xmlns:a16="http://schemas.microsoft.com/office/drawing/2014/main" id="{94FAAB14-A02F-3EEF-C2DA-1FFA00FA20D2}"/>
              </a:ext>
            </a:extLst>
          </p:cNvPr>
          <p:cNvPicPr>
            <a:picLocks noChangeAspect="1"/>
          </p:cNvPicPr>
          <p:nvPr/>
        </p:nvPicPr>
        <p:blipFill>
          <a:blip r:embed="rId3"/>
          <a:stretch>
            <a:fillRect/>
          </a:stretch>
        </p:blipFill>
        <p:spPr>
          <a:xfrm>
            <a:off x="7091569" y="2470711"/>
            <a:ext cx="4775751" cy="4307775"/>
          </a:xfrm>
          <a:prstGeom prst="rect">
            <a:avLst/>
          </a:prstGeom>
        </p:spPr>
      </p:pic>
    </p:spTree>
    <p:extLst>
      <p:ext uri="{BB962C8B-B14F-4D97-AF65-F5344CB8AC3E}">
        <p14:creationId xmlns:p14="http://schemas.microsoft.com/office/powerpoint/2010/main" val="3855516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1842834" y="923096"/>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Hou ook rekening met: </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kstvak 2">
            <a:extLst>
              <a:ext uri="{FF2B5EF4-FFF2-40B4-BE49-F238E27FC236}">
                <a16:creationId xmlns:a16="http://schemas.microsoft.com/office/drawing/2014/main" id="{9258ECB7-BD2E-D6BE-A993-736FF1D2E3CE}"/>
              </a:ext>
            </a:extLst>
          </p:cNvPr>
          <p:cNvSpPr txBox="1"/>
          <p:nvPr/>
        </p:nvSpPr>
        <p:spPr>
          <a:xfrm>
            <a:off x="1842834" y="2456775"/>
            <a:ext cx="10859375" cy="3323987"/>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3000" b="0" i="0" u="none" strike="noStrike" kern="1200" cap="none" spc="0" normalizeH="0" baseline="0" noProof="0" dirty="0">
                <a:ln>
                  <a:noFill/>
                </a:ln>
                <a:solidFill>
                  <a:srgbClr val="000644"/>
                </a:solidFill>
                <a:effectLst/>
                <a:uLnTx/>
                <a:uFillTx/>
                <a:latin typeface="Arial"/>
                <a:ea typeface="+mn-ea"/>
                <a:cs typeface="+mn-cs"/>
              </a:rPr>
              <a:t>Wat is een A-locatie?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3000" b="0" i="0" u="none" strike="noStrike" kern="1200" cap="none" spc="0" normalizeH="0" baseline="0" noProof="0" dirty="0">
              <a:ln>
                <a:noFill/>
              </a:ln>
              <a:solidFill>
                <a:srgbClr val="000644"/>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3000" b="0" i="0" u="none" strike="noStrike" kern="1200" cap="none" spc="0" normalizeH="0" baseline="0" noProof="0" dirty="0">
                <a:ln>
                  <a:noFill/>
                </a:ln>
                <a:solidFill>
                  <a:srgbClr val="000644"/>
                </a:solidFill>
                <a:effectLst/>
                <a:uLnTx/>
                <a:uFillTx/>
                <a:latin typeface="Arial"/>
                <a:ea typeface="+mn-ea"/>
                <a:cs typeface="+mn-cs"/>
              </a:rPr>
              <a:t>Wat is een B-locatie?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3000" b="0" i="0" u="none" strike="noStrike" kern="1200" cap="none" spc="0" normalizeH="0" baseline="0" noProof="0" dirty="0">
              <a:ln>
                <a:noFill/>
              </a:ln>
              <a:solidFill>
                <a:srgbClr val="000644"/>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3000" b="0" i="0" u="none" strike="noStrike" kern="1200" cap="none" spc="0" normalizeH="0" baseline="0" noProof="0" dirty="0">
                <a:ln>
                  <a:noFill/>
                </a:ln>
                <a:solidFill>
                  <a:srgbClr val="000644"/>
                </a:solidFill>
                <a:effectLst/>
                <a:uLnTx/>
                <a:uFillTx/>
                <a:latin typeface="Arial"/>
                <a:ea typeface="+mn-ea"/>
                <a:cs typeface="+mn-cs"/>
              </a:rPr>
              <a:t>Wat zijn klantentrekkers?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3000" b="0" i="0" u="none" strike="noStrike" kern="1200" cap="none" spc="0" normalizeH="0" baseline="0" noProof="0" dirty="0">
              <a:ln>
                <a:noFill/>
              </a:ln>
              <a:solidFill>
                <a:srgbClr val="000644"/>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3000" b="0" i="0" u="none" strike="noStrike" kern="1200" cap="none" spc="0" normalizeH="0" baseline="0" noProof="0" dirty="0">
                <a:ln>
                  <a:noFill/>
                </a:ln>
                <a:solidFill>
                  <a:srgbClr val="000644"/>
                </a:solidFill>
                <a:effectLst/>
                <a:uLnTx/>
                <a:uFillTx/>
                <a:latin typeface="Arial"/>
                <a:ea typeface="+mn-ea"/>
                <a:cs typeface="+mn-cs"/>
              </a:rPr>
              <a:t>Wat zijn klantenbinders?</a:t>
            </a:r>
          </a:p>
        </p:txBody>
      </p:sp>
    </p:spTree>
    <p:extLst>
      <p:ext uri="{BB962C8B-B14F-4D97-AF65-F5344CB8AC3E}">
        <p14:creationId xmlns:p14="http://schemas.microsoft.com/office/powerpoint/2010/main" val="2699807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18495" y="366022"/>
            <a:ext cx="87030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Heb je een pand gekozen ……</a:t>
            </a:r>
            <a:endParaRPr lang="nl-NL" dirty="0">
              <a:solidFill>
                <a:srgbClr val="000644"/>
              </a:solidFill>
            </a:endParaRPr>
          </a:p>
          <a:p>
            <a:pPr>
              <a:defRPr/>
            </a:pPr>
            <a:r>
              <a:rPr lang="nl-NL" dirty="0">
                <a:solidFill>
                  <a:srgbClr val="000644"/>
                </a:solidFill>
              </a:rPr>
              <a:t>Opdracht: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4000" b="1" i="0" u="none" strike="noStrike" kern="1200" cap="none" spc="0" normalizeH="0" baseline="0" noProof="0" dirty="0">
              <a:ln>
                <a:noFill/>
              </a:ln>
              <a:solidFill>
                <a:srgbClr val="000644"/>
              </a:solidFill>
              <a:effectLst/>
              <a:uLnTx/>
              <a:uFillTx/>
              <a:latin typeface="Arial Black"/>
              <a:ea typeface="+mj-ea"/>
              <a:cs typeface="+mj-cs"/>
            </a:endParaRPr>
          </a:p>
        </p:txBody>
      </p:sp>
      <p:sp>
        <p:nvSpPr>
          <p:cNvPr id="4" name="Tekstvak 3">
            <a:extLst>
              <a:ext uri="{FF2B5EF4-FFF2-40B4-BE49-F238E27FC236}">
                <a16:creationId xmlns:a16="http://schemas.microsoft.com/office/drawing/2014/main" id="{48389ED5-4937-5099-C31B-BBDAE6CE0A53}"/>
              </a:ext>
            </a:extLst>
          </p:cNvPr>
          <p:cNvSpPr txBox="1"/>
          <p:nvPr/>
        </p:nvSpPr>
        <p:spPr>
          <a:xfrm>
            <a:off x="931333" y="1813774"/>
            <a:ext cx="10491627" cy="4678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000644">
                    <a:lumMod val="90000"/>
                    <a:lumOff val="10000"/>
                  </a:srgbClr>
                </a:solidFill>
                <a:effectLst/>
                <a:uLnTx/>
                <a:uFillTx/>
                <a:latin typeface="Arial"/>
                <a:ea typeface="+mn-ea"/>
                <a:cs typeface="+mn-cs"/>
              </a:rPr>
              <a:t>Verzamel van dit pand de volgende gegevens: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400" dirty="0">
                <a:solidFill>
                  <a:srgbClr val="000644">
                    <a:lumMod val="90000"/>
                    <a:lumOff val="10000"/>
                  </a:srgbClr>
                </a:solidFill>
                <a:latin typeface="Aria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400" dirty="0">
                <a:solidFill>
                  <a:srgbClr val="000644">
                    <a:lumMod val="90000"/>
                    <a:lumOff val="10000"/>
                  </a:srgbClr>
                </a:solidFill>
                <a:latin typeface="Arial"/>
              </a:rPr>
              <a:t>	Foto’s van het pand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4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000644">
                    <a:lumMod val="90000"/>
                    <a:lumOff val="10000"/>
                  </a:srgbClr>
                </a:solidFill>
                <a:effectLst/>
                <a:uLnTx/>
                <a:uFillTx/>
                <a:latin typeface="Arial"/>
                <a:ea typeface="+mn-ea"/>
                <a:cs typeface="+mn-cs"/>
              </a:rPr>
              <a:t>	Plattegrond van het pand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400" dirty="0">
                <a:solidFill>
                  <a:srgbClr val="000644">
                    <a:lumMod val="90000"/>
                    <a:lumOff val="10000"/>
                  </a:srgbClr>
                </a:solidFill>
                <a:latin typeface="Arial"/>
              </a:rPr>
              <a:t>	Maten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4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dirty="0">
                <a:solidFill>
                  <a:srgbClr val="000644">
                    <a:lumMod val="90000"/>
                    <a:lumOff val="10000"/>
                  </a:srgbClr>
                </a:solidFill>
                <a:latin typeface="Arial"/>
              </a:rPr>
              <a:t>	</a:t>
            </a:r>
            <a:r>
              <a:rPr lang="nl-NL" i="1" dirty="0">
                <a:solidFill>
                  <a:srgbClr val="000644">
                    <a:lumMod val="90000"/>
                    <a:lumOff val="10000"/>
                  </a:srgbClr>
                </a:solidFill>
                <a:latin typeface="Arial"/>
              </a:rPr>
              <a:t>(de plattegrond en maten heb je nodig voor het uitwerken van de inrichting en de maquette)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srgbClr val="000644">
                    <a:lumMod val="90000"/>
                    <a:lumOff val="10000"/>
                  </a:srgbClr>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4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000644">
                    <a:lumMod val="90000"/>
                    <a:lumOff val="10000"/>
                  </a:srgbClr>
                </a:solidFill>
                <a:effectLst/>
                <a:uLnTx/>
                <a:uFillTx/>
                <a:latin typeface="Arial"/>
                <a:ea typeface="+mn-ea"/>
                <a:cs typeface="+mn-cs"/>
              </a:rPr>
              <a:t>Maak in je verslag een beschrijving van de situatie </a:t>
            </a:r>
            <a:r>
              <a:rPr kumimoji="0" lang="nl-NL" b="0" i="0" u="none" strike="noStrike" kern="1200" cap="none" spc="0" normalizeH="0" baseline="0" noProof="0" dirty="0">
                <a:ln>
                  <a:noFill/>
                </a:ln>
                <a:solidFill>
                  <a:srgbClr val="000644">
                    <a:lumMod val="90000"/>
                    <a:lumOff val="10000"/>
                  </a:srgbClr>
                </a:solidFill>
                <a:effectLst/>
                <a:uLnTx/>
                <a:uFillTx/>
                <a:latin typeface="Arial"/>
                <a:ea typeface="+mn-ea"/>
                <a:cs typeface="+mn-cs"/>
              </a:rPr>
              <a:t>(zie volgende dia)</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0744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1475086" y="349290"/>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Onderzoek plaats / pand</a:t>
            </a:r>
          </a:p>
        </p:txBody>
      </p:sp>
      <p:sp>
        <p:nvSpPr>
          <p:cNvPr id="4" name="Tekstvak 3">
            <a:extLst>
              <a:ext uri="{FF2B5EF4-FFF2-40B4-BE49-F238E27FC236}">
                <a16:creationId xmlns:a16="http://schemas.microsoft.com/office/drawing/2014/main" id="{48389ED5-4937-5099-C31B-BBDAE6CE0A53}"/>
              </a:ext>
            </a:extLst>
          </p:cNvPr>
          <p:cNvSpPr txBox="1"/>
          <p:nvPr/>
        </p:nvSpPr>
        <p:spPr>
          <a:xfrm>
            <a:off x="1475086" y="1233719"/>
            <a:ext cx="8941122" cy="51860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Werk onderstaande punten uit en verwerk ze in het verslag: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Beschrijving van het dorp / de stad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Aantal inwoners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Pand / ligging van het pand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Bouwkundige staat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Verbouwingen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Aantal m² vloeroppervlak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Aantal m² verkoopoppervlak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Bereikbaarheid / parkeerplaatsen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Buren / straat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Aantal vergelijkbare bedrijven / concurrentieanalyse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Voorzieningenniveau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Bestemmingsplan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Vestigingseisen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Wet- en regelgeving (bijv. Precario, Buma/Stemra)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Prijs / kosten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Conclusie   </a:t>
            </a:r>
          </a:p>
        </p:txBody>
      </p:sp>
    </p:spTree>
    <p:extLst>
      <p:ext uri="{BB962C8B-B14F-4D97-AF65-F5344CB8AC3E}">
        <p14:creationId xmlns:p14="http://schemas.microsoft.com/office/powerpoint/2010/main" val="2639760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18495" y="853040"/>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Opdracht: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Naam van je bedrijf</a:t>
            </a:r>
          </a:p>
        </p:txBody>
      </p:sp>
      <p:sp>
        <p:nvSpPr>
          <p:cNvPr id="4" name="Tekstvak 3">
            <a:extLst>
              <a:ext uri="{FF2B5EF4-FFF2-40B4-BE49-F238E27FC236}">
                <a16:creationId xmlns:a16="http://schemas.microsoft.com/office/drawing/2014/main" id="{48389ED5-4937-5099-C31B-BBDAE6CE0A53}"/>
              </a:ext>
            </a:extLst>
          </p:cNvPr>
          <p:cNvSpPr txBox="1"/>
          <p:nvPr/>
        </p:nvSpPr>
        <p:spPr>
          <a:xfrm>
            <a:off x="918495" y="2687607"/>
            <a:ext cx="10859375"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Denk er goed over 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Zorg dat de naam past bij je sfeer, huisstijl en natuurlijk bij jou !</a:t>
            </a: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Tree>
    <p:extLst>
      <p:ext uri="{BB962C8B-B14F-4D97-AF65-F5344CB8AC3E}">
        <p14:creationId xmlns:p14="http://schemas.microsoft.com/office/powerpoint/2010/main" val="1694497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18495" y="1111457"/>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Wat is ‘storytelling’?</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kstvak 2">
            <a:extLst>
              <a:ext uri="{FF2B5EF4-FFF2-40B4-BE49-F238E27FC236}">
                <a16:creationId xmlns:a16="http://schemas.microsoft.com/office/drawing/2014/main" id="{98C763A7-108F-26F5-919E-BF1E37E02034}"/>
              </a:ext>
            </a:extLst>
          </p:cNvPr>
          <p:cNvSpPr txBox="1"/>
          <p:nvPr/>
        </p:nvSpPr>
        <p:spPr>
          <a:xfrm>
            <a:off x="918495" y="2687607"/>
            <a:ext cx="10074183" cy="286232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3000" dirty="0">
                <a:solidFill>
                  <a:srgbClr val="000644">
                    <a:lumMod val="90000"/>
                    <a:lumOff val="10000"/>
                  </a:srgbClr>
                </a:solidFill>
                <a:latin typeface="Arial"/>
              </a:rPr>
              <a:t>Natuurlijke manier van communiceren.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3000" dirty="0">
              <a:solidFill>
                <a:srgbClr val="000644">
                  <a:lumMod val="90000"/>
                  <a:lumOff val="10000"/>
                </a:srgbClr>
              </a:solidFill>
              <a:latin typeface="Arial"/>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3000" dirty="0">
                <a:solidFill>
                  <a:srgbClr val="000644">
                    <a:lumMod val="90000"/>
                    <a:lumOff val="10000"/>
                  </a:srgbClr>
                </a:solidFill>
                <a:latin typeface="Arial"/>
              </a:rPr>
              <a:t>Feiten en cijfers informeren, storytelling is emotie.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3000" dirty="0">
                <a:solidFill>
                  <a:srgbClr val="000644">
                    <a:lumMod val="90000"/>
                    <a:lumOff val="10000"/>
                  </a:srgbClr>
                </a:solidFill>
                <a:latin typeface="Arial"/>
              </a:rPr>
              <a:t>Storytelling is de inspirerende kracht in het presenteren van onszelf en het verhaal. </a:t>
            </a: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Tree>
    <p:extLst>
      <p:ext uri="{BB962C8B-B14F-4D97-AF65-F5344CB8AC3E}">
        <p14:creationId xmlns:p14="http://schemas.microsoft.com/office/powerpoint/2010/main" val="1319373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1009935" y="2453902"/>
            <a:ext cx="8533618"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Maak je klanten enthousiast voor jouw bloem</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kstvak 2">
            <a:extLst>
              <a:ext uri="{FF2B5EF4-FFF2-40B4-BE49-F238E27FC236}">
                <a16:creationId xmlns:a16="http://schemas.microsoft.com/office/drawing/2014/main" id="{46B3872E-584A-DD6B-66CE-9726F6BE3D8B}"/>
              </a:ext>
            </a:extLst>
          </p:cNvPr>
          <p:cNvSpPr txBox="1"/>
          <p:nvPr/>
        </p:nvSpPr>
        <p:spPr>
          <a:xfrm>
            <a:off x="1009935" y="4907309"/>
            <a:ext cx="108593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rPr>
              <a:t>Kies je favoriete bloem/plant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Tree>
    <p:extLst>
      <p:ext uri="{BB962C8B-B14F-4D97-AF65-F5344CB8AC3E}">
        <p14:creationId xmlns:p14="http://schemas.microsoft.com/office/powerpoint/2010/main" val="1916586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861759" y="1209848"/>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Expert zijn ……</a:t>
            </a:r>
          </a:p>
        </p:txBody>
      </p:sp>
      <p:sp>
        <p:nvSpPr>
          <p:cNvPr id="4" name="Tekstvak 3">
            <a:extLst>
              <a:ext uri="{FF2B5EF4-FFF2-40B4-BE49-F238E27FC236}">
                <a16:creationId xmlns:a16="http://schemas.microsoft.com/office/drawing/2014/main" id="{48389ED5-4937-5099-C31B-BBDAE6CE0A53}"/>
              </a:ext>
            </a:extLst>
          </p:cNvPr>
          <p:cNvSpPr txBox="1"/>
          <p:nvPr/>
        </p:nvSpPr>
        <p:spPr>
          <a:xfrm>
            <a:off x="861759" y="2838108"/>
            <a:ext cx="10561201"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Jij bent de expert in jouw winkel en met name over één speciale bloem.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Jij weet alles over die bloem.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Je draagt die bloem op handen en hebt die bloem op een of andere manier altijd in jouw winkel.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500"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Het is jouw specialiteit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25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1554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1027041" y="1111040"/>
            <a:ext cx="7197725"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Toets 1: Kennistoets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000" b="1" i="0" u="none" strike="noStrike" kern="1200" cap="none" spc="0" normalizeH="0" baseline="0" noProof="0" dirty="0">
                <a:ln>
                  <a:noFill/>
                </a:ln>
                <a:solidFill>
                  <a:srgbClr val="000644"/>
                </a:solidFill>
                <a:effectLst/>
                <a:uLnTx/>
                <a:uFillTx/>
                <a:latin typeface="Arial Black"/>
                <a:ea typeface="+mj-ea"/>
                <a:cs typeface="+mj-cs"/>
              </a:rPr>
              <a:t>			</a:t>
            </a:r>
            <a:r>
              <a:rPr kumimoji="0" lang="nl-NL" sz="2500" b="0" i="0" u="none" strike="noStrike" kern="1200" cap="none" spc="0" normalizeH="0" baseline="0" noProof="0" dirty="0">
                <a:ln>
                  <a:noFill/>
                </a:ln>
                <a:solidFill>
                  <a:srgbClr val="000644"/>
                </a:solidFill>
                <a:effectLst/>
                <a:uLnTx/>
                <a:uFillTx/>
                <a:latin typeface="Arial Black"/>
                <a:ea typeface="+mj-ea"/>
                <a:cs typeface="+mj-cs"/>
              </a:rPr>
              <a:t>(</a:t>
            </a:r>
            <a:r>
              <a:rPr lang="nl-NL" sz="2500" b="0" dirty="0">
                <a:solidFill>
                  <a:srgbClr val="000644"/>
                </a:solidFill>
                <a:latin typeface="Arial Black"/>
              </a:rPr>
              <a:t>Q</a:t>
            </a:r>
            <a:r>
              <a:rPr kumimoji="0" lang="nl-NL" sz="2500" b="0" i="0" u="none" strike="noStrike" kern="1200" cap="none" spc="0" normalizeH="0" baseline="0" noProof="0" dirty="0">
                <a:ln>
                  <a:noFill/>
                </a:ln>
                <a:solidFill>
                  <a:srgbClr val="000644"/>
                </a:solidFill>
                <a:effectLst/>
                <a:uLnTx/>
                <a:uFillTx/>
                <a:latin typeface="Arial Black"/>
                <a:ea typeface="+mj-ea"/>
                <a:cs typeface="+mj-cs"/>
              </a:rPr>
              <a:t>MP-toets)</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08B044F9-EAB1-67F7-F89C-28A4E607C581}"/>
              </a:ext>
            </a:extLst>
          </p:cNvPr>
          <p:cNvPicPr>
            <a:picLocks noChangeAspect="1"/>
          </p:cNvPicPr>
          <p:nvPr/>
        </p:nvPicPr>
        <p:blipFill>
          <a:blip r:embed="rId3"/>
          <a:stretch>
            <a:fillRect/>
          </a:stretch>
        </p:blipFill>
        <p:spPr>
          <a:xfrm>
            <a:off x="1027041" y="3147249"/>
            <a:ext cx="10651115" cy="1303062"/>
          </a:xfrm>
          <a:prstGeom prst="rect">
            <a:avLst/>
          </a:prstGeom>
        </p:spPr>
      </p:pic>
    </p:spTree>
    <p:extLst>
      <p:ext uri="{BB962C8B-B14F-4D97-AF65-F5344CB8AC3E}">
        <p14:creationId xmlns:p14="http://schemas.microsoft.com/office/powerpoint/2010/main" val="4192829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18495" y="582022"/>
            <a:ext cx="10511505" cy="1796701"/>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Opdracht: Storytelling</a:t>
            </a:r>
          </a:p>
          <a:p>
            <a:pPr marL="0" marR="0" lvl="0" indent="0" algn="l" defTabSz="914400" rtl="0" eaLnBrk="1" fontAlgn="auto" latinLnBrk="0" hangingPunct="1">
              <a:lnSpc>
                <a:spcPct val="90000"/>
              </a:lnSpc>
              <a:spcBef>
                <a:spcPct val="0"/>
              </a:spcBef>
              <a:spcAft>
                <a:spcPts val="0"/>
              </a:spcAft>
              <a:buClrTx/>
              <a:buSzTx/>
              <a:buFontTx/>
              <a:buNone/>
              <a:tabLst/>
              <a:defRPr/>
            </a:pPr>
            <a:endParaRPr lang="nl-NL" sz="2200" dirty="0">
              <a:solidFill>
                <a:srgbClr val="000644"/>
              </a:solidFill>
              <a:latin typeface="Arial Black"/>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Vertel een verhaal met jouw bedrijf !</a:t>
            </a:r>
          </a:p>
        </p:txBody>
      </p:sp>
      <p:sp>
        <p:nvSpPr>
          <p:cNvPr id="4" name="Tekstvak 3">
            <a:extLst>
              <a:ext uri="{FF2B5EF4-FFF2-40B4-BE49-F238E27FC236}">
                <a16:creationId xmlns:a16="http://schemas.microsoft.com/office/drawing/2014/main" id="{48389ED5-4937-5099-C31B-BBDAE6CE0A53}"/>
              </a:ext>
            </a:extLst>
          </p:cNvPr>
          <p:cNvSpPr txBox="1"/>
          <p:nvPr/>
        </p:nvSpPr>
        <p:spPr>
          <a:xfrm>
            <a:off x="918495" y="2929646"/>
            <a:ext cx="10859375"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500" dirty="0">
                <a:solidFill>
                  <a:srgbClr val="000644">
                    <a:lumMod val="90000"/>
                    <a:lumOff val="10000"/>
                  </a:srgbClr>
                </a:solidFill>
                <a:latin typeface="Arial"/>
              </a:rPr>
              <a:t>Om je de onderscheiden van andere bloemenwinkels is het belangrijk dat jij een uniek verhaal vertelt met jouw bedrijf.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srgbClr val="000644">
                    <a:lumMod val="90000"/>
                    <a:lumOff val="10000"/>
                  </a:srgbClr>
                </a:solidFill>
                <a:effectLst/>
                <a:uLnTx/>
                <a:uFillTx/>
                <a:latin typeface="Arial"/>
                <a:ea typeface="+mn-ea"/>
                <a:cs typeface="+mn-cs"/>
              </a:rPr>
              <a:t>Dit kan door: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srgbClr val="000644">
                    <a:lumMod val="90000"/>
                    <a:lumOff val="10000"/>
                  </a:srgbClr>
                </a:solidFill>
                <a:effectLst/>
                <a:uLnTx/>
                <a:uFillTx/>
                <a:latin typeface="Arial"/>
                <a:ea typeface="+mn-ea"/>
                <a:cs typeface="+mn-cs"/>
              </a:rPr>
              <a:t>	Trots te zijn op je producten en jezelf.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	Te geloven in je producten en jezelf.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srgbClr val="000644">
                    <a:lumMod val="90000"/>
                    <a:lumOff val="10000"/>
                  </a:srgbClr>
                </a:solidFill>
                <a:effectLst/>
                <a:uLnTx/>
                <a:uFillTx/>
                <a:latin typeface="Arial"/>
                <a:ea typeface="+mn-ea"/>
                <a:cs typeface="+mn-cs"/>
              </a:rPr>
              <a:t>	‘Eigenaar’ te zijn van je producten.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solidFill>
                  <a:srgbClr val="000644">
                    <a:lumMod val="90000"/>
                    <a:lumOff val="10000"/>
                  </a:srgbClr>
                </a:solidFill>
                <a:latin typeface="Arial"/>
              </a:rPr>
              <a:t>	Expert te zijn op een bepaald gebeid ……</a:t>
            </a:r>
            <a:endParaRPr kumimoji="0" lang="nl-NL"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56459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3"/>
        </a:solid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689034" y="455474"/>
            <a:ext cx="8623070" cy="112236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Opdracht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Wat wordt jouw specialiteit?</a:t>
            </a:r>
          </a:p>
        </p:txBody>
      </p:sp>
      <p:sp>
        <p:nvSpPr>
          <p:cNvPr id="4" name="Tekstvak 3">
            <a:extLst>
              <a:ext uri="{FF2B5EF4-FFF2-40B4-BE49-F238E27FC236}">
                <a16:creationId xmlns:a16="http://schemas.microsoft.com/office/drawing/2014/main" id="{48389ED5-4937-5099-C31B-BBDAE6CE0A53}"/>
              </a:ext>
            </a:extLst>
          </p:cNvPr>
          <p:cNvSpPr txBox="1"/>
          <p:nvPr/>
        </p:nvSpPr>
        <p:spPr>
          <a:xfrm>
            <a:off x="689034" y="1664318"/>
            <a:ext cx="11406887" cy="47551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Kies een bloem of plant die: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8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3000" dirty="0">
                <a:solidFill>
                  <a:srgbClr val="000644">
                    <a:lumMod val="90000"/>
                    <a:lumOff val="10000"/>
                  </a:srgbClr>
                </a:solidFill>
                <a:latin typeface="Arial"/>
              </a:rPr>
              <a:t>Jij altijd in jouw winkel wil hebben.</a:t>
            </a:r>
          </a:p>
          <a:p>
            <a:pPr marL="800100" lvl="1" indent="-342900">
              <a:buFont typeface="Wingdings" panose="05000000000000000000" pitchFamily="2" charset="2"/>
              <a:buChar char="à"/>
              <a:defRPr/>
            </a:pPr>
            <a:r>
              <a:rPr kumimoji="0" lang="nl-NL" sz="2500" b="0" i="1" u="none" strike="noStrike" kern="1200" cap="none" spc="0" normalizeH="0" baseline="0" noProof="0" dirty="0">
                <a:ln>
                  <a:noFill/>
                </a:ln>
                <a:solidFill>
                  <a:srgbClr val="000644">
                    <a:lumMod val="90000"/>
                    <a:lumOff val="10000"/>
                  </a:srgbClr>
                </a:solidFill>
                <a:effectLst/>
                <a:uLnTx/>
                <a:uFillTx/>
                <a:latin typeface="Arial"/>
                <a:ea typeface="+mn-ea"/>
                <a:cs typeface="+mn-cs"/>
                <a:sym typeface="Wingdings" panose="05000000000000000000" pitchFamily="2" charset="2"/>
              </a:rPr>
              <a:t>Hoe?  Verschijningsvormen (in branche of branchevreemd)</a:t>
            </a:r>
            <a:r>
              <a:rPr kumimoji="0" lang="nl-NL" sz="2500" b="0" i="1" u="none" strike="noStrike" kern="1200" cap="none" spc="0" normalizeH="0" baseline="0" noProof="0" dirty="0">
                <a:ln>
                  <a:noFill/>
                </a:ln>
                <a:solidFill>
                  <a:srgbClr val="000644">
                    <a:lumMod val="90000"/>
                    <a:lumOff val="10000"/>
                  </a:srgbClr>
                </a:solidFill>
                <a:effectLst/>
                <a:uLnTx/>
                <a:uFillTx/>
                <a:latin typeface="Arial"/>
                <a:ea typeface="+mn-ea"/>
                <a:cs typeface="+mn-cs"/>
              </a:rPr>
              <a:t> </a:t>
            </a:r>
          </a:p>
          <a:p>
            <a:pPr lvl="1">
              <a:defRPr/>
            </a:pPr>
            <a:endParaRPr kumimoji="0" lang="nl-NL" sz="900" b="0" i="1"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3000" dirty="0">
                <a:solidFill>
                  <a:srgbClr val="000644">
                    <a:lumMod val="90000"/>
                    <a:lumOff val="10000"/>
                  </a:srgbClr>
                </a:solidFill>
                <a:latin typeface="Arial"/>
              </a:rPr>
              <a:t>Waarvan jij alles weet, jij bent de expert.</a:t>
            </a:r>
          </a:p>
          <a:p>
            <a:pPr marR="0" lvl="0" algn="l" defTabSz="914400" rtl="0" eaLnBrk="1" fontAlgn="auto" latinLnBrk="0" hangingPunct="1">
              <a:lnSpc>
                <a:spcPct val="100000"/>
              </a:lnSpc>
              <a:spcBef>
                <a:spcPts val="0"/>
              </a:spcBef>
              <a:spcAft>
                <a:spcPts val="0"/>
              </a:spcAft>
              <a:buClrTx/>
              <a:buSzTx/>
              <a:tabLst/>
              <a:defRPr/>
            </a:pPr>
            <a:r>
              <a:rPr lang="nl-NL" sz="2500" dirty="0">
                <a:solidFill>
                  <a:srgbClr val="000644">
                    <a:lumMod val="90000"/>
                    <a:lumOff val="10000"/>
                  </a:srgbClr>
                </a:solidFill>
                <a:latin typeface="Arial"/>
                <a:sym typeface="Wingdings" panose="05000000000000000000" pitchFamily="2" charset="2"/>
              </a:rPr>
              <a:t>     </a:t>
            </a:r>
            <a:r>
              <a:rPr lang="nl-NL" sz="2500" i="1" dirty="0">
                <a:solidFill>
                  <a:srgbClr val="000644">
                    <a:lumMod val="90000"/>
                    <a:lumOff val="10000"/>
                  </a:srgbClr>
                </a:solidFill>
                <a:latin typeface="Arial"/>
                <a:sym typeface="Wingdings" panose="05000000000000000000" pitchFamily="2" charset="2"/>
              </a:rPr>
              <a:t> Wat moet je allemaal weten? </a:t>
            </a:r>
          </a:p>
          <a:p>
            <a:pPr marR="0" lvl="0" algn="l" defTabSz="914400" rtl="0" eaLnBrk="1" fontAlgn="auto" latinLnBrk="0" hangingPunct="1">
              <a:lnSpc>
                <a:spcPct val="100000"/>
              </a:lnSpc>
              <a:spcBef>
                <a:spcPts val="0"/>
              </a:spcBef>
              <a:spcAft>
                <a:spcPts val="0"/>
              </a:spcAft>
              <a:buClrTx/>
              <a:buSzTx/>
              <a:tabLst/>
              <a:defRPr/>
            </a:pPr>
            <a:r>
              <a:rPr lang="nl-NL" sz="2500" i="1" dirty="0">
                <a:solidFill>
                  <a:srgbClr val="000644">
                    <a:lumMod val="90000"/>
                    <a:lumOff val="10000"/>
                  </a:srgbClr>
                </a:solidFill>
                <a:latin typeface="Arial"/>
                <a:sym typeface="Wingdings" panose="05000000000000000000" pitchFamily="2" charset="2"/>
              </a:rPr>
              <a:t>	Verzorging, herkomst, soorten/cv, symboliek, kleuren, toepassingen ….</a:t>
            </a:r>
            <a:endParaRPr lang="nl-NL" sz="2500" i="1" dirty="0">
              <a:solidFill>
                <a:srgbClr val="000644">
                  <a:lumMod val="90000"/>
                  <a:lumOff val="10000"/>
                </a:srgbClr>
              </a:solidFill>
              <a:latin typeface="Arial"/>
            </a:endParaRPr>
          </a:p>
          <a:p>
            <a:pPr marR="0" lvl="0" algn="l" defTabSz="914400" rtl="0" eaLnBrk="1" fontAlgn="auto" latinLnBrk="0" hangingPunct="1">
              <a:lnSpc>
                <a:spcPct val="100000"/>
              </a:lnSpc>
              <a:spcBef>
                <a:spcPts val="0"/>
              </a:spcBef>
              <a:spcAft>
                <a:spcPts val="0"/>
              </a:spcAft>
              <a:buClrTx/>
              <a:buSzTx/>
              <a:tabLst/>
              <a:defRPr/>
            </a:pPr>
            <a:endParaRPr lang="nl-NL" sz="900" dirty="0">
              <a:solidFill>
                <a:srgbClr val="000644">
                  <a:lumMod val="90000"/>
                  <a:lumOff val="10000"/>
                </a:srgbClr>
              </a:solidFill>
              <a:latin typeface="Arial"/>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rPr>
              <a:t>Een speciale plaats in jouw winkelpresentatie heeft.</a:t>
            </a:r>
          </a:p>
          <a:p>
            <a:pPr marR="0" lvl="0" algn="l" defTabSz="914400" rtl="0" eaLnBrk="1" fontAlgn="auto" latinLnBrk="0" hangingPunct="1">
              <a:lnSpc>
                <a:spcPct val="100000"/>
              </a:lnSpc>
              <a:spcBef>
                <a:spcPts val="0"/>
              </a:spcBef>
              <a:spcAft>
                <a:spcPts val="0"/>
              </a:spcAft>
              <a:buClrTx/>
              <a:buSzTx/>
              <a:tabLst/>
              <a:defRPr/>
            </a:pPr>
            <a:r>
              <a:rPr kumimoji="0" lang="nl-NL" sz="2500" b="0" i="1" u="none" strike="noStrike" kern="1200" cap="none" spc="0" normalizeH="0" baseline="0" noProof="0" dirty="0">
                <a:ln>
                  <a:noFill/>
                </a:ln>
                <a:solidFill>
                  <a:srgbClr val="000644">
                    <a:lumMod val="90000"/>
                    <a:lumOff val="10000"/>
                  </a:srgbClr>
                </a:solidFill>
                <a:effectLst/>
                <a:uLnTx/>
                <a:uFillTx/>
                <a:latin typeface="Arial"/>
                <a:ea typeface="+mn-ea"/>
                <a:cs typeface="+mn-cs"/>
              </a:rPr>
              <a:t>     </a:t>
            </a:r>
            <a:r>
              <a:rPr kumimoji="0" lang="nl-NL" sz="2500" b="0" i="1" u="none" strike="noStrike" kern="1200" cap="none" spc="0" normalizeH="0" baseline="0" noProof="0" dirty="0">
                <a:ln>
                  <a:noFill/>
                </a:ln>
                <a:solidFill>
                  <a:srgbClr val="000644">
                    <a:lumMod val="90000"/>
                    <a:lumOff val="10000"/>
                  </a:srgbClr>
                </a:solidFill>
                <a:effectLst/>
                <a:uLnTx/>
                <a:uFillTx/>
                <a:latin typeface="Arial"/>
                <a:ea typeface="+mn-ea"/>
                <a:cs typeface="+mn-cs"/>
                <a:sym typeface="Wingdings" panose="05000000000000000000" pitchFamily="2" charset="2"/>
              </a:rPr>
              <a:t> hoe presenteer je deze productgroep?</a:t>
            </a:r>
            <a:endParaRPr kumimoji="0" lang="nl-NL" sz="2500" b="0" i="1"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nl-NL" sz="9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nl-NL" sz="900" dirty="0">
              <a:solidFill>
                <a:srgbClr val="000644">
                  <a:lumMod val="90000"/>
                  <a:lumOff val="10000"/>
                </a:srgbClr>
              </a:solidFill>
              <a:latin typeface="Arial"/>
            </a:endParaRPr>
          </a:p>
          <a:p>
            <a:pPr marR="0" lvl="0" algn="l" defTabSz="914400" rtl="0" eaLnBrk="1" fontAlgn="auto" latinLnBrk="0" hangingPunct="1">
              <a:lnSpc>
                <a:spcPct val="100000"/>
              </a:lnSpc>
              <a:spcBef>
                <a:spcPts val="0"/>
              </a:spcBef>
              <a:spcAft>
                <a:spcPts val="0"/>
              </a:spcAft>
              <a:buClrTx/>
              <a:buSzTx/>
              <a:tabLst/>
              <a:defRPr/>
            </a:pPr>
            <a:endParaRPr lang="nl-NL" sz="900" dirty="0">
              <a:solidFill>
                <a:srgbClr val="000644">
                  <a:lumMod val="90000"/>
                  <a:lumOff val="10000"/>
                </a:srgbClr>
              </a:solidFill>
              <a:latin typeface="Arial"/>
            </a:endParaRPr>
          </a:p>
          <a:p>
            <a:pPr marR="0" lvl="0" algn="l" defTabSz="914400" rtl="0" eaLnBrk="1" fontAlgn="auto" latinLnBrk="0" hangingPunct="1">
              <a:lnSpc>
                <a:spcPct val="100000"/>
              </a:lnSpc>
              <a:spcBef>
                <a:spcPts val="0"/>
              </a:spcBef>
              <a:spcAft>
                <a:spcPts val="0"/>
              </a:spcAft>
              <a:buClrTx/>
              <a:buSzTx/>
              <a:tabLst/>
              <a:defRPr/>
            </a:pPr>
            <a:r>
              <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rPr>
              <a:t>Wat is jouw keuze ? </a:t>
            </a:r>
            <a:r>
              <a:rPr kumimoji="0" lang="nl-NL" sz="2200" b="0" i="0" u="none" strike="noStrike" kern="1200" cap="none" spc="0" normalizeH="0" baseline="0" noProof="0" dirty="0">
                <a:ln>
                  <a:noFill/>
                </a:ln>
                <a:solidFill>
                  <a:srgbClr val="000644">
                    <a:lumMod val="90000"/>
                    <a:lumOff val="10000"/>
                  </a:srgbClr>
                </a:solidFill>
                <a:effectLst/>
                <a:uLnTx/>
                <a:uFillTx/>
                <a:latin typeface="Arial"/>
                <a:ea typeface="+mn-ea"/>
                <a:cs typeface="+mn-cs"/>
              </a:rPr>
              <a:t>(en waarom)</a:t>
            </a:r>
          </a:p>
        </p:txBody>
      </p:sp>
    </p:spTree>
    <p:extLst>
      <p:ext uri="{BB962C8B-B14F-4D97-AF65-F5344CB8AC3E}">
        <p14:creationId xmlns:p14="http://schemas.microsoft.com/office/powerpoint/2010/main" val="1784481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4" name="Tekstvak 3">
            <a:extLst>
              <a:ext uri="{FF2B5EF4-FFF2-40B4-BE49-F238E27FC236}">
                <a16:creationId xmlns:a16="http://schemas.microsoft.com/office/drawing/2014/main" id="{48389ED5-4937-5099-C31B-BBDAE6CE0A53}"/>
              </a:ext>
            </a:extLst>
          </p:cNvPr>
          <p:cNvSpPr txBox="1"/>
          <p:nvPr/>
        </p:nvSpPr>
        <p:spPr>
          <a:xfrm>
            <a:off x="639416" y="269625"/>
            <a:ext cx="841513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Enkele voorbeelden:</a:t>
            </a:r>
            <a:endPar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B43D887E-D702-820B-F993-C1EDF16F34FA}"/>
              </a:ext>
            </a:extLst>
          </p:cNvPr>
          <p:cNvPicPr>
            <a:picLocks noChangeAspect="1"/>
          </p:cNvPicPr>
          <p:nvPr/>
        </p:nvPicPr>
        <p:blipFill>
          <a:blip r:embed="rId3"/>
          <a:stretch>
            <a:fillRect/>
          </a:stretch>
        </p:blipFill>
        <p:spPr>
          <a:xfrm>
            <a:off x="40273" y="1307193"/>
            <a:ext cx="12111452" cy="5229236"/>
          </a:xfrm>
          <a:prstGeom prst="rect">
            <a:avLst/>
          </a:prstGeom>
        </p:spPr>
      </p:pic>
    </p:spTree>
    <p:extLst>
      <p:ext uri="{BB962C8B-B14F-4D97-AF65-F5344CB8AC3E}">
        <p14:creationId xmlns:p14="http://schemas.microsoft.com/office/powerpoint/2010/main" val="3163040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Afbeelding 2">
            <a:extLst>
              <a:ext uri="{FF2B5EF4-FFF2-40B4-BE49-F238E27FC236}">
                <a16:creationId xmlns:a16="http://schemas.microsoft.com/office/drawing/2014/main" id="{41E86C92-36A2-52CF-FB8B-54FC65967902}"/>
              </a:ext>
            </a:extLst>
          </p:cNvPr>
          <p:cNvPicPr>
            <a:picLocks noChangeAspect="1"/>
          </p:cNvPicPr>
          <p:nvPr/>
        </p:nvPicPr>
        <p:blipFill>
          <a:blip r:embed="rId3"/>
          <a:stretch>
            <a:fillRect/>
          </a:stretch>
        </p:blipFill>
        <p:spPr>
          <a:xfrm>
            <a:off x="1" y="3073720"/>
            <a:ext cx="3158158" cy="2538272"/>
          </a:xfrm>
          <a:prstGeom prst="rect">
            <a:avLst/>
          </a:prstGeom>
        </p:spPr>
      </p:pic>
      <p:pic>
        <p:nvPicPr>
          <p:cNvPr id="8" name="Afbeelding 7">
            <a:extLst>
              <a:ext uri="{FF2B5EF4-FFF2-40B4-BE49-F238E27FC236}">
                <a16:creationId xmlns:a16="http://schemas.microsoft.com/office/drawing/2014/main" id="{56F2861A-619D-09E7-3B7B-BA02FDD49ED6}"/>
              </a:ext>
            </a:extLst>
          </p:cNvPr>
          <p:cNvPicPr>
            <a:picLocks noChangeAspect="1"/>
          </p:cNvPicPr>
          <p:nvPr/>
        </p:nvPicPr>
        <p:blipFill>
          <a:blip r:embed="rId4"/>
          <a:stretch>
            <a:fillRect/>
          </a:stretch>
        </p:blipFill>
        <p:spPr>
          <a:xfrm>
            <a:off x="3355287" y="3692941"/>
            <a:ext cx="3158158" cy="1918507"/>
          </a:xfrm>
          <a:prstGeom prst="rect">
            <a:avLst/>
          </a:prstGeom>
        </p:spPr>
      </p:pic>
      <p:pic>
        <p:nvPicPr>
          <p:cNvPr id="10" name="Afbeelding 9">
            <a:extLst>
              <a:ext uri="{FF2B5EF4-FFF2-40B4-BE49-F238E27FC236}">
                <a16:creationId xmlns:a16="http://schemas.microsoft.com/office/drawing/2014/main" id="{7AB46952-F3A2-B71F-4D5D-FF9FC0F28580}"/>
              </a:ext>
            </a:extLst>
          </p:cNvPr>
          <p:cNvPicPr>
            <a:picLocks noChangeAspect="1"/>
          </p:cNvPicPr>
          <p:nvPr/>
        </p:nvPicPr>
        <p:blipFill>
          <a:blip r:embed="rId5"/>
          <a:stretch>
            <a:fillRect/>
          </a:stretch>
        </p:blipFill>
        <p:spPr>
          <a:xfrm>
            <a:off x="6710573" y="3148123"/>
            <a:ext cx="2323270" cy="2463325"/>
          </a:xfrm>
          <a:prstGeom prst="rect">
            <a:avLst/>
          </a:prstGeom>
        </p:spPr>
      </p:pic>
      <p:pic>
        <p:nvPicPr>
          <p:cNvPr id="12" name="Afbeelding 11">
            <a:extLst>
              <a:ext uri="{FF2B5EF4-FFF2-40B4-BE49-F238E27FC236}">
                <a16:creationId xmlns:a16="http://schemas.microsoft.com/office/drawing/2014/main" id="{4022A277-ECF3-B08A-DDAD-12D640415C5C}"/>
              </a:ext>
            </a:extLst>
          </p:cNvPr>
          <p:cNvPicPr>
            <a:picLocks noChangeAspect="1"/>
          </p:cNvPicPr>
          <p:nvPr/>
        </p:nvPicPr>
        <p:blipFill>
          <a:blip r:embed="rId6"/>
          <a:stretch>
            <a:fillRect/>
          </a:stretch>
        </p:blipFill>
        <p:spPr>
          <a:xfrm>
            <a:off x="9230971" y="2880551"/>
            <a:ext cx="2961029" cy="2730898"/>
          </a:xfrm>
          <a:prstGeom prst="rect">
            <a:avLst/>
          </a:prstGeom>
        </p:spPr>
      </p:pic>
    </p:spTree>
    <p:extLst>
      <p:ext uri="{BB962C8B-B14F-4D97-AF65-F5344CB8AC3E}">
        <p14:creationId xmlns:p14="http://schemas.microsoft.com/office/powerpoint/2010/main" val="1183719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1AC2D009-ADEF-85A7-651F-49391297EFD2}"/>
              </a:ext>
            </a:extLst>
          </p:cNvPr>
          <p:cNvPicPr>
            <a:picLocks noChangeAspect="1"/>
          </p:cNvPicPr>
          <p:nvPr/>
        </p:nvPicPr>
        <p:blipFill>
          <a:blip r:embed="rId3"/>
          <a:stretch>
            <a:fillRect/>
          </a:stretch>
        </p:blipFill>
        <p:spPr>
          <a:xfrm>
            <a:off x="110987" y="1182757"/>
            <a:ext cx="3943286" cy="4144616"/>
          </a:xfrm>
          <a:prstGeom prst="rect">
            <a:avLst/>
          </a:prstGeom>
        </p:spPr>
      </p:pic>
      <p:pic>
        <p:nvPicPr>
          <p:cNvPr id="9" name="Afbeelding 8">
            <a:extLst>
              <a:ext uri="{FF2B5EF4-FFF2-40B4-BE49-F238E27FC236}">
                <a16:creationId xmlns:a16="http://schemas.microsoft.com/office/drawing/2014/main" id="{29CF7E86-FE00-B51A-A7F7-E7B9064052A5}"/>
              </a:ext>
            </a:extLst>
          </p:cNvPr>
          <p:cNvPicPr>
            <a:picLocks noChangeAspect="1"/>
          </p:cNvPicPr>
          <p:nvPr/>
        </p:nvPicPr>
        <p:blipFill>
          <a:blip r:embed="rId4"/>
          <a:stretch>
            <a:fillRect/>
          </a:stretch>
        </p:blipFill>
        <p:spPr>
          <a:xfrm>
            <a:off x="4413094" y="1235114"/>
            <a:ext cx="4182093" cy="4283765"/>
          </a:xfrm>
          <a:prstGeom prst="rect">
            <a:avLst/>
          </a:prstGeom>
        </p:spPr>
      </p:pic>
    </p:spTree>
    <p:extLst>
      <p:ext uri="{BB962C8B-B14F-4D97-AF65-F5344CB8AC3E}">
        <p14:creationId xmlns:p14="http://schemas.microsoft.com/office/powerpoint/2010/main" val="3696948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49C23698-53E8-B3CB-A8D4-C4F0B7A67CC7}"/>
              </a:ext>
            </a:extLst>
          </p:cNvPr>
          <p:cNvPicPr>
            <a:picLocks noChangeAspect="1"/>
          </p:cNvPicPr>
          <p:nvPr/>
        </p:nvPicPr>
        <p:blipFill>
          <a:blip r:embed="rId3"/>
          <a:stretch>
            <a:fillRect/>
          </a:stretch>
        </p:blipFill>
        <p:spPr>
          <a:xfrm>
            <a:off x="0" y="2637752"/>
            <a:ext cx="3071191" cy="2921741"/>
          </a:xfrm>
          <a:prstGeom prst="rect">
            <a:avLst/>
          </a:prstGeom>
        </p:spPr>
      </p:pic>
      <p:pic>
        <p:nvPicPr>
          <p:cNvPr id="9" name="Afbeelding 8">
            <a:extLst>
              <a:ext uri="{FF2B5EF4-FFF2-40B4-BE49-F238E27FC236}">
                <a16:creationId xmlns:a16="http://schemas.microsoft.com/office/drawing/2014/main" id="{55C92DE5-1912-7D8B-C593-3F10B4E057B3}"/>
              </a:ext>
            </a:extLst>
          </p:cNvPr>
          <p:cNvPicPr>
            <a:picLocks noChangeAspect="1"/>
          </p:cNvPicPr>
          <p:nvPr/>
        </p:nvPicPr>
        <p:blipFill>
          <a:blip r:embed="rId4"/>
          <a:stretch>
            <a:fillRect/>
          </a:stretch>
        </p:blipFill>
        <p:spPr>
          <a:xfrm>
            <a:off x="3387373" y="2637751"/>
            <a:ext cx="2708626" cy="2921741"/>
          </a:xfrm>
          <a:prstGeom prst="rect">
            <a:avLst/>
          </a:prstGeom>
        </p:spPr>
      </p:pic>
      <p:pic>
        <p:nvPicPr>
          <p:cNvPr id="11" name="Afbeelding 10">
            <a:extLst>
              <a:ext uri="{FF2B5EF4-FFF2-40B4-BE49-F238E27FC236}">
                <a16:creationId xmlns:a16="http://schemas.microsoft.com/office/drawing/2014/main" id="{F4B20C50-D9D3-CC4B-9489-8CCCF7307801}"/>
              </a:ext>
            </a:extLst>
          </p:cNvPr>
          <p:cNvPicPr>
            <a:picLocks noChangeAspect="1"/>
          </p:cNvPicPr>
          <p:nvPr/>
        </p:nvPicPr>
        <p:blipFill>
          <a:blip r:embed="rId5"/>
          <a:stretch>
            <a:fillRect/>
          </a:stretch>
        </p:blipFill>
        <p:spPr>
          <a:xfrm>
            <a:off x="6412182" y="1520686"/>
            <a:ext cx="2595904" cy="4038805"/>
          </a:xfrm>
          <a:prstGeom prst="rect">
            <a:avLst/>
          </a:prstGeom>
        </p:spPr>
      </p:pic>
      <p:pic>
        <p:nvPicPr>
          <p:cNvPr id="13" name="Afbeelding 12">
            <a:extLst>
              <a:ext uri="{FF2B5EF4-FFF2-40B4-BE49-F238E27FC236}">
                <a16:creationId xmlns:a16="http://schemas.microsoft.com/office/drawing/2014/main" id="{C5E7845D-584D-021C-D99B-491660709A72}"/>
              </a:ext>
            </a:extLst>
          </p:cNvPr>
          <p:cNvPicPr>
            <a:picLocks noChangeAspect="1"/>
          </p:cNvPicPr>
          <p:nvPr/>
        </p:nvPicPr>
        <p:blipFill>
          <a:blip r:embed="rId6"/>
          <a:stretch>
            <a:fillRect/>
          </a:stretch>
        </p:blipFill>
        <p:spPr>
          <a:xfrm>
            <a:off x="9241735" y="2637750"/>
            <a:ext cx="2643171" cy="2921741"/>
          </a:xfrm>
          <a:prstGeom prst="rect">
            <a:avLst/>
          </a:prstGeom>
        </p:spPr>
      </p:pic>
    </p:spTree>
    <p:extLst>
      <p:ext uri="{BB962C8B-B14F-4D97-AF65-F5344CB8AC3E}">
        <p14:creationId xmlns:p14="http://schemas.microsoft.com/office/powerpoint/2010/main" val="2233188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Afbeelding 2">
            <a:extLst>
              <a:ext uri="{FF2B5EF4-FFF2-40B4-BE49-F238E27FC236}">
                <a16:creationId xmlns:a16="http://schemas.microsoft.com/office/drawing/2014/main" id="{75834513-C6B2-CB79-7BB2-E81D0D2A3D94}"/>
              </a:ext>
            </a:extLst>
          </p:cNvPr>
          <p:cNvPicPr>
            <a:picLocks noChangeAspect="1"/>
          </p:cNvPicPr>
          <p:nvPr/>
        </p:nvPicPr>
        <p:blipFill>
          <a:blip r:embed="rId3"/>
          <a:stretch>
            <a:fillRect/>
          </a:stretch>
        </p:blipFill>
        <p:spPr>
          <a:xfrm>
            <a:off x="740456" y="740333"/>
            <a:ext cx="3495675" cy="5660466"/>
          </a:xfrm>
          <a:prstGeom prst="rect">
            <a:avLst/>
          </a:prstGeom>
        </p:spPr>
      </p:pic>
      <p:pic>
        <p:nvPicPr>
          <p:cNvPr id="6" name="Afbeelding 5">
            <a:extLst>
              <a:ext uri="{FF2B5EF4-FFF2-40B4-BE49-F238E27FC236}">
                <a16:creationId xmlns:a16="http://schemas.microsoft.com/office/drawing/2014/main" id="{8DD9339E-FCA5-21D4-FA03-934FE53389EF}"/>
              </a:ext>
            </a:extLst>
          </p:cNvPr>
          <p:cNvPicPr>
            <a:picLocks noChangeAspect="1"/>
          </p:cNvPicPr>
          <p:nvPr/>
        </p:nvPicPr>
        <p:blipFill>
          <a:blip r:embed="rId4"/>
          <a:stretch>
            <a:fillRect/>
          </a:stretch>
        </p:blipFill>
        <p:spPr>
          <a:xfrm>
            <a:off x="5064834" y="740333"/>
            <a:ext cx="4208375" cy="5660466"/>
          </a:xfrm>
          <a:prstGeom prst="rect">
            <a:avLst/>
          </a:prstGeom>
        </p:spPr>
      </p:pic>
    </p:spTree>
    <p:extLst>
      <p:ext uri="{BB962C8B-B14F-4D97-AF65-F5344CB8AC3E}">
        <p14:creationId xmlns:p14="http://schemas.microsoft.com/office/powerpoint/2010/main" val="3893928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Afbeelding 2">
            <a:extLst>
              <a:ext uri="{FF2B5EF4-FFF2-40B4-BE49-F238E27FC236}">
                <a16:creationId xmlns:a16="http://schemas.microsoft.com/office/drawing/2014/main" id="{B1C72E78-6F49-A453-85DF-5BC7A19CF2A0}"/>
              </a:ext>
            </a:extLst>
          </p:cNvPr>
          <p:cNvPicPr>
            <a:picLocks noChangeAspect="1"/>
          </p:cNvPicPr>
          <p:nvPr/>
        </p:nvPicPr>
        <p:blipFill>
          <a:blip r:embed="rId3"/>
          <a:stretch>
            <a:fillRect/>
          </a:stretch>
        </p:blipFill>
        <p:spPr>
          <a:xfrm>
            <a:off x="141011" y="1962977"/>
            <a:ext cx="3970215" cy="3642692"/>
          </a:xfrm>
          <a:prstGeom prst="rect">
            <a:avLst/>
          </a:prstGeom>
        </p:spPr>
      </p:pic>
      <p:pic>
        <p:nvPicPr>
          <p:cNvPr id="6" name="Afbeelding 5">
            <a:extLst>
              <a:ext uri="{FF2B5EF4-FFF2-40B4-BE49-F238E27FC236}">
                <a16:creationId xmlns:a16="http://schemas.microsoft.com/office/drawing/2014/main" id="{E8AC5E44-27D8-E149-E348-17515F2EB03C}"/>
              </a:ext>
            </a:extLst>
          </p:cNvPr>
          <p:cNvPicPr>
            <a:picLocks noChangeAspect="1"/>
          </p:cNvPicPr>
          <p:nvPr/>
        </p:nvPicPr>
        <p:blipFill>
          <a:blip r:embed="rId4"/>
          <a:stretch>
            <a:fillRect/>
          </a:stretch>
        </p:blipFill>
        <p:spPr>
          <a:xfrm>
            <a:off x="4411938" y="1259719"/>
            <a:ext cx="3161679" cy="4345950"/>
          </a:xfrm>
          <a:prstGeom prst="rect">
            <a:avLst/>
          </a:prstGeom>
        </p:spPr>
      </p:pic>
      <p:pic>
        <p:nvPicPr>
          <p:cNvPr id="9" name="Afbeelding 8">
            <a:extLst>
              <a:ext uri="{FF2B5EF4-FFF2-40B4-BE49-F238E27FC236}">
                <a16:creationId xmlns:a16="http://schemas.microsoft.com/office/drawing/2014/main" id="{F04CEFE4-4045-1E5E-C910-0837C3B8F031}"/>
              </a:ext>
            </a:extLst>
          </p:cNvPr>
          <p:cNvPicPr>
            <a:picLocks noChangeAspect="1"/>
          </p:cNvPicPr>
          <p:nvPr/>
        </p:nvPicPr>
        <p:blipFill>
          <a:blip r:embed="rId5"/>
          <a:stretch>
            <a:fillRect/>
          </a:stretch>
        </p:blipFill>
        <p:spPr>
          <a:xfrm>
            <a:off x="7874329" y="1387018"/>
            <a:ext cx="3014818" cy="4218652"/>
          </a:xfrm>
          <a:prstGeom prst="rect">
            <a:avLst/>
          </a:prstGeom>
        </p:spPr>
      </p:pic>
    </p:spTree>
    <p:extLst>
      <p:ext uri="{BB962C8B-B14F-4D97-AF65-F5344CB8AC3E}">
        <p14:creationId xmlns:p14="http://schemas.microsoft.com/office/powerpoint/2010/main" val="1075090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Afbeelding 2">
            <a:extLst>
              <a:ext uri="{FF2B5EF4-FFF2-40B4-BE49-F238E27FC236}">
                <a16:creationId xmlns:a16="http://schemas.microsoft.com/office/drawing/2014/main" id="{E72C88F5-C041-76EC-8688-4548A15F8840}"/>
              </a:ext>
            </a:extLst>
          </p:cNvPr>
          <p:cNvPicPr>
            <a:picLocks noChangeAspect="1"/>
          </p:cNvPicPr>
          <p:nvPr/>
        </p:nvPicPr>
        <p:blipFill>
          <a:blip r:embed="rId3"/>
          <a:stretch>
            <a:fillRect/>
          </a:stretch>
        </p:blipFill>
        <p:spPr>
          <a:xfrm>
            <a:off x="255104" y="1729409"/>
            <a:ext cx="4786392" cy="4353338"/>
          </a:xfrm>
          <a:prstGeom prst="rect">
            <a:avLst/>
          </a:prstGeom>
        </p:spPr>
      </p:pic>
      <p:pic>
        <p:nvPicPr>
          <p:cNvPr id="6" name="Afbeelding 5">
            <a:extLst>
              <a:ext uri="{FF2B5EF4-FFF2-40B4-BE49-F238E27FC236}">
                <a16:creationId xmlns:a16="http://schemas.microsoft.com/office/drawing/2014/main" id="{2855D49C-5DEC-FBED-B8BB-E8290ECA2473}"/>
              </a:ext>
            </a:extLst>
          </p:cNvPr>
          <p:cNvPicPr>
            <a:picLocks noChangeAspect="1"/>
          </p:cNvPicPr>
          <p:nvPr/>
        </p:nvPicPr>
        <p:blipFill>
          <a:blip r:embed="rId4"/>
          <a:stretch>
            <a:fillRect/>
          </a:stretch>
        </p:blipFill>
        <p:spPr>
          <a:xfrm>
            <a:off x="5433136" y="1292087"/>
            <a:ext cx="4544635" cy="4790660"/>
          </a:xfrm>
          <a:prstGeom prst="rect">
            <a:avLst/>
          </a:prstGeom>
        </p:spPr>
      </p:pic>
    </p:spTree>
    <p:extLst>
      <p:ext uri="{BB962C8B-B14F-4D97-AF65-F5344CB8AC3E}">
        <p14:creationId xmlns:p14="http://schemas.microsoft.com/office/powerpoint/2010/main" val="1014600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Afbeelding 2">
            <a:extLst>
              <a:ext uri="{FF2B5EF4-FFF2-40B4-BE49-F238E27FC236}">
                <a16:creationId xmlns:a16="http://schemas.microsoft.com/office/drawing/2014/main" id="{32BAF9EF-B49C-2D70-3252-6014D5EA19EE}"/>
              </a:ext>
            </a:extLst>
          </p:cNvPr>
          <p:cNvPicPr>
            <a:picLocks noChangeAspect="1"/>
          </p:cNvPicPr>
          <p:nvPr/>
        </p:nvPicPr>
        <p:blipFill>
          <a:blip r:embed="rId3"/>
          <a:stretch>
            <a:fillRect/>
          </a:stretch>
        </p:blipFill>
        <p:spPr>
          <a:xfrm>
            <a:off x="6211957" y="-121984"/>
            <a:ext cx="5980043" cy="3301756"/>
          </a:xfrm>
          <a:prstGeom prst="rect">
            <a:avLst/>
          </a:prstGeom>
        </p:spPr>
      </p:pic>
      <p:pic>
        <p:nvPicPr>
          <p:cNvPr id="6" name="Afbeelding 5">
            <a:extLst>
              <a:ext uri="{FF2B5EF4-FFF2-40B4-BE49-F238E27FC236}">
                <a16:creationId xmlns:a16="http://schemas.microsoft.com/office/drawing/2014/main" id="{0F3EF4F8-C1B3-9CC7-2059-247464AD7C79}"/>
              </a:ext>
            </a:extLst>
          </p:cNvPr>
          <p:cNvPicPr>
            <a:picLocks noChangeAspect="1"/>
          </p:cNvPicPr>
          <p:nvPr/>
        </p:nvPicPr>
        <p:blipFill>
          <a:blip r:embed="rId4"/>
          <a:stretch>
            <a:fillRect/>
          </a:stretch>
        </p:blipFill>
        <p:spPr>
          <a:xfrm>
            <a:off x="781435" y="-121984"/>
            <a:ext cx="3863009" cy="3364264"/>
          </a:xfrm>
          <a:prstGeom prst="rect">
            <a:avLst/>
          </a:prstGeom>
        </p:spPr>
      </p:pic>
      <p:pic>
        <p:nvPicPr>
          <p:cNvPr id="9" name="Afbeelding 8">
            <a:extLst>
              <a:ext uri="{FF2B5EF4-FFF2-40B4-BE49-F238E27FC236}">
                <a16:creationId xmlns:a16="http://schemas.microsoft.com/office/drawing/2014/main" id="{6FB81530-C004-0189-143F-E2F91C675593}"/>
              </a:ext>
            </a:extLst>
          </p:cNvPr>
          <p:cNvPicPr>
            <a:picLocks noChangeAspect="1"/>
          </p:cNvPicPr>
          <p:nvPr/>
        </p:nvPicPr>
        <p:blipFill>
          <a:blip r:embed="rId5"/>
          <a:stretch>
            <a:fillRect/>
          </a:stretch>
        </p:blipFill>
        <p:spPr>
          <a:xfrm>
            <a:off x="781435" y="3955073"/>
            <a:ext cx="3863009" cy="2902927"/>
          </a:xfrm>
          <a:prstGeom prst="rect">
            <a:avLst/>
          </a:prstGeom>
        </p:spPr>
      </p:pic>
      <p:pic>
        <p:nvPicPr>
          <p:cNvPr id="11" name="Afbeelding 10">
            <a:extLst>
              <a:ext uri="{FF2B5EF4-FFF2-40B4-BE49-F238E27FC236}">
                <a16:creationId xmlns:a16="http://schemas.microsoft.com/office/drawing/2014/main" id="{57C9A22C-B853-95A2-DA1A-CD0EC50555B9}"/>
              </a:ext>
            </a:extLst>
          </p:cNvPr>
          <p:cNvPicPr>
            <a:picLocks noChangeAspect="1"/>
          </p:cNvPicPr>
          <p:nvPr/>
        </p:nvPicPr>
        <p:blipFill>
          <a:blip r:embed="rId6"/>
          <a:stretch>
            <a:fillRect/>
          </a:stretch>
        </p:blipFill>
        <p:spPr>
          <a:xfrm>
            <a:off x="7547557" y="3582628"/>
            <a:ext cx="3966271" cy="3275372"/>
          </a:xfrm>
          <a:prstGeom prst="rect">
            <a:avLst/>
          </a:prstGeom>
        </p:spPr>
      </p:pic>
    </p:spTree>
    <p:extLst>
      <p:ext uri="{BB962C8B-B14F-4D97-AF65-F5344CB8AC3E}">
        <p14:creationId xmlns:p14="http://schemas.microsoft.com/office/powerpoint/2010/main" val="2065727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7257005" y="2027611"/>
            <a:ext cx="5007882" cy="1401389"/>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Toets 2: </a:t>
            </a:r>
          </a:p>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Praktijkopdracht</a:t>
            </a:r>
            <a:endParaRPr kumimoji="0" lang="nl-NL" sz="4000" b="1" i="0" u="none" strike="noStrike" kern="1200" cap="none" spc="0" normalizeH="0" baseline="0" noProof="0" dirty="0">
              <a:ln>
                <a:noFill/>
              </a:ln>
              <a:solidFill>
                <a:srgbClr val="000644"/>
              </a:solidFill>
              <a:effectLst/>
              <a:uLnTx/>
              <a:uFillTx/>
              <a:latin typeface="Arial Black"/>
              <a:ea typeface="+mj-ea"/>
              <a:cs typeface="+mj-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C63D1556-22AF-FA97-0941-BB4043F35017}"/>
              </a:ext>
            </a:extLst>
          </p:cNvPr>
          <p:cNvPicPr>
            <a:picLocks noChangeAspect="1"/>
          </p:cNvPicPr>
          <p:nvPr/>
        </p:nvPicPr>
        <p:blipFill>
          <a:blip r:embed="rId3"/>
          <a:stretch>
            <a:fillRect/>
          </a:stretch>
        </p:blipFill>
        <p:spPr>
          <a:xfrm>
            <a:off x="409378" y="-38546"/>
            <a:ext cx="6329352" cy="6935091"/>
          </a:xfrm>
          <a:prstGeom prst="rect">
            <a:avLst/>
          </a:prstGeom>
        </p:spPr>
      </p:pic>
    </p:spTree>
    <p:extLst>
      <p:ext uri="{BB962C8B-B14F-4D97-AF65-F5344CB8AC3E}">
        <p14:creationId xmlns:p14="http://schemas.microsoft.com/office/powerpoint/2010/main" val="1467920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998007" y="578267"/>
            <a:ext cx="8811914" cy="1432961"/>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V</a:t>
            </a:r>
            <a:r>
              <a:rPr kumimoji="0" lang="nl-NL" sz="4000" b="1" i="0" u="none" strike="noStrike" kern="1200" cap="none" spc="0" normalizeH="0" baseline="0" noProof="0" dirty="0" err="1">
                <a:ln>
                  <a:noFill/>
                </a:ln>
                <a:solidFill>
                  <a:srgbClr val="000644"/>
                </a:solidFill>
                <a:effectLst/>
                <a:uLnTx/>
                <a:uFillTx/>
                <a:latin typeface="Arial Black"/>
                <a:ea typeface="+mj-ea"/>
                <a:cs typeface="+mj-cs"/>
              </a:rPr>
              <a:t>erdere</a:t>
            </a:r>
            <a:r>
              <a:rPr kumimoji="0" lang="nl-NL" sz="4000" b="1" i="0" u="none" strike="noStrike" kern="1200" cap="none" spc="0" normalizeH="0" baseline="0" noProof="0" dirty="0">
                <a:ln>
                  <a:noFill/>
                </a:ln>
                <a:solidFill>
                  <a:srgbClr val="000644"/>
                </a:solidFill>
                <a:effectLst/>
                <a:uLnTx/>
                <a:uFillTx/>
                <a:latin typeface="Arial Black"/>
                <a:ea typeface="+mj-ea"/>
                <a:cs typeface="+mj-cs"/>
              </a:rPr>
              <a:t> invulling bedrijfsidee aan de hand van marketingmix </a:t>
            </a:r>
            <a:r>
              <a:rPr kumimoji="0" lang="nl-NL" sz="2500" b="0" i="0" u="none" strike="noStrike" kern="1200" cap="none" spc="0" normalizeH="0" baseline="0" noProof="0" dirty="0">
                <a:ln>
                  <a:noFill/>
                </a:ln>
                <a:solidFill>
                  <a:srgbClr val="000644"/>
                </a:solidFill>
                <a:effectLst/>
                <a:uLnTx/>
                <a:uFillTx/>
                <a:latin typeface="Arial" panose="020B0604020202020204" pitchFamily="34" charset="0"/>
                <a:cs typeface="Arial" panose="020B0604020202020204" pitchFamily="34" charset="0"/>
              </a:rPr>
              <a:t>(6 P’s)</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kstvak 2">
            <a:extLst>
              <a:ext uri="{FF2B5EF4-FFF2-40B4-BE49-F238E27FC236}">
                <a16:creationId xmlns:a16="http://schemas.microsoft.com/office/drawing/2014/main" id="{164FE664-32E7-DA3E-6D5E-29557B824FED}"/>
              </a:ext>
            </a:extLst>
          </p:cNvPr>
          <p:cNvSpPr txBox="1"/>
          <p:nvPr/>
        </p:nvSpPr>
        <p:spPr>
          <a:xfrm>
            <a:off x="908555" y="2672239"/>
            <a:ext cx="7788183"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rPr>
              <a:t>(Plaats </a:t>
            </a:r>
            <a:r>
              <a:rPr kumimoji="0" lang="nl-NL" sz="2500" b="0" i="1" u="none" strike="noStrike" kern="1200" cap="none" spc="0" normalizeH="0" baseline="0" noProof="0" dirty="0">
                <a:ln>
                  <a:noFill/>
                </a:ln>
                <a:solidFill>
                  <a:srgbClr val="000644">
                    <a:lumMod val="90000"/>
                    <a:lumOff val="10000"/>
                  </a:srgbClr>
                </a:solidFill>
                <a:effectLst/>
                <a:uLnTx/>
                <a:uFillTx/>
                <a:latin typeface="Arial"/>
                <a:ea typeface="+mn-ea"/>
                <a:cs typeface="+mn-cs"/>
              </a:rPr>
              <a:t>(pand, dorp/stad) </a:t>
            </a:r>
            <a:r>
              <a:rPr kumimoji="0" lang="nl-NL" sz="3000" b="0" i="1" u="none" strike="noStrike" kern="1200" cap="none" spc="0" normalizeH="0" baseline="0" noProof="0" dirty="0">
                <a:ln>
                  <a:noFill/>
                </a:ln>
                <a:solidFill>
                  <a:srgbClr val="000644">
                    <a:lumMod val="90000"/>
                    <a:lumOff val="10000"/>
                  </a:srgbClr>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Product </a:t>
            </a:r>
            <a:r>
              <a:rPr lang="nl-NL" sz="2500" i="1" dirty="0">
                <a:solidFill>
                  <a:srgbClr val="000644">
                    <a:lumMod val="90000"/>
                    <a:lumOff val="10000"/>
                  </a:srgbClr>
                </a:solidFill>
                <a:latin typeface="Arial"/>
              </a:rPr>
              <a:t>(inkoop, voorraad)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500" i="1" dirty="0">
              <a:solidFill>
                <a:srgbClr val="000644">
                  <a:lumMod val="90000"/>
                  <a:lumOff val="1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rPr>
              <a:t>Presentatie </a:t>
            </a:r>
            <a:r>
              <a:rPr kumimoji="0" lang="nl-NL" sz="2500" b="0" i="1" u="none" strike="noStrike" kern="1200" cap="none" spc="0" normalizeH="0" baseline="0" noProof="0" dirty="0">
                <a:ln>
                  <a:noFill/>
                </a:ln>
                <a:solidFill>
                  <a:srgbClr val="000644">
                    <a:lumMod val="90000"/>
                    <a:lumOff val="10000"/>
                  </a:srgbClr>
                </a:solidFill>
                <a:effectLst/>
                <a:uLnTx/>
                <a:uFillTx/>
                <a:latin typeface="Arial"/>
                <a:ea typeface="+mn-ea"/>
                <a:cs typeface="+mn-cs"/>
              </a:rPr>
              <a:t>(interieur/exterieur-meubels/lichtplan)</a:t>
            </a:r>
          </a:p>
          <a:p>
            <a:pPr>
              <a:defRPr/>
            </a:pPr>
            <a:r>
              <a:rPr lang="nl-NL" sz="3000" dirty="0">
                <a:solidFill>
                  <a:srgbClr val="000644">
                    <a:lumMod val="90000"/>
                    <a:lumOff val="10000"/>
                  </a:srgbClr>
                </a:solidFill>
                <a:latin typeface="Arial" panose="020B0604020202020204" pitchFamily="34" charset="0"/>
                <a:cs typeface="Arial" panose="020B0604020202020204" pitchFamily="34" charset="0"/>
              </a:rPr>
              <a:t>Promotie </a:t>
            </a:r>
            <a:r>
              <a:rPr lang="nl-NL" sz="2500" i="1" dirty="0">
                <a:solidFill>
                  <a:srgbClr val="000644">
                    <a:lumMod val="90000"/>
                    <a:lumOff val="10000"/>
                  </a:srgbClr>
                </a:solidFill>
                <a:latin typeface="Arial" panose="020B0604020202020204" pitchFamily="34" charset="0"/>
                <a:cs typeface="Arial" panose="020B0604020202020204" pitchFamily="34" charset="0"/>
              </a:rPr>
              <a:t>(huisstijl, website/webshop)</a:t>
            </a:r>
          </a:p>
          <a:p>
            <a:pPr>
              <a:defRPr/>
            </a:pPr>
            <a:endParaRPr lang="nl-NL" sz="2500" i="1" dirty="0">
              <a:solidFill>
                <a:srgbClr val="000644">
                  <a:lumMod val="90000"/>
                  <a:lumOff val="10000"/>
                </a:srgb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3000" dirty="0">
                <a:solidFill>
                  <a:srgbClr val="000644">
                    <a:lumMod val="90000"/>
                    <a:lumOff val="10000"/>
                  </a:srgbClr>
                </a:solidFill>
                <a:latin typeface="Arial"/>
              </a:rPr>
              <a:t>Personeel </a:t>
            </a:r>
            <a:r>
              <a:rPr lang="nl-NL" sz="2500" i="1" dirty="0">
                <a:solidFill>
                  <a:srgbClr val="000644">
                    <a:lumMod val="90000"/>
                    <a:lumOff val="10000"/>
                  </a:srgbClr>
                </a:solidFill>
              </a:rPr>
              <a:t>(keuze, CAO)</a:t>
            </a:r>
          </a:p>
          <a:p>
            <a:pPr>
              <a:defRPr/>
            </a:pPr>
            <a:r>
              <a:rPr lang="nl-NL" sz="3000" dirty="0">
                <a:solidFill>
                  <a:srgbClr val="000644">
                    <a:lumMod val="90000"/>
                    <a:lumOff val="10000"/>
                  </a:srgbClr>
                </a:solidFill>
              </a:rPr>
              <a:t>Prijs  </a:t>
            </a:r>
            <a:r>
              <a:rPr lang="nl-NL" sz="2500" i="1" dirty="0">
                <a:solidFill>
                  <a:srgbClr val="000644">
                    <a:lumMod val="90000"/>
                    <a:lumOff val="10000"/>
                  </a:srgbClr>
                </a:solidFill>
              </a:rPr>
              <a:t>(inkoop, verkoop, kosten)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3000" b="0" i="1" u="none" strike="noStrike" kern="1200" cap="none" spc="0" normalizeH="0" baseline="0" noProof="0" dirty="0">
              <a:ln>
                <a:noFill/>
              </a:ln>
              <a:solidFill>
                <a:srgbClr val="000644">
                  <a:lumMod val="90000"/>
                  <a:lumOff val="10000"/>
                </a:srgbClr>
              </a:solidFill>
              <a:effectLst/>
              <a:uLnTx/>
              <a:uFillTx/>
              <a:latin typeface="Arial"/>
              <a:ea typeface="+mn-ea"/>
              <a:cs typeface="+mn-cs"/>
            </a:endParaRPr>
          </a:p>
        </p:txBody>
      </p:sp>
    </p:spTree>
    <p:extLst>
      <p:ext uri="{BB962C8B-B14F-4D97-AF65-F5344CB8AC3E}">
        <p14:creationId xmlns:p14="http://schemas.microsoft.com/office/powerpoint/2010/main" val="987088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49750D9E-4466-5DB1-9C47-09A98355D087}"/>
              </a:ext>
            </a:extLst>
          </p:cNvPr>
          <p:cNvPicPr>
            <a:picLocks noChangeAspect="1"/>
          </p:cNvPicPr>
          <p:nvPr/>
        </p:nvPicPr>
        <p:blipFill>
          <a:blip r:embed="rId3"/>
          <a:stretch>
            <a:fillRect/>
          </a:stretch>
        </p:blipFill>
        <p:spPr>
          <a:xfrm>
            <a:off x="475994" y="0"/>
            <a:ext cx="5620005" cy="6443248"/>
          </a:xfrm>
          <a:prstGeom prst="rect">
            <a:avLst/>
          </a:prstGeom>
        </p:spPr>
      </p:pic>
      <p:pic>
        <p:nvPicPr>
          <p:cNvPr id="10" name="Afbeelding 9">
            <a:extLst>
              <a:ext uri="{FF2B5EF4-FFF2-40B4-BE49-F238E27FC236}">
                <a16:creationId xmlns:a16="http://schemas.microsoft.com/office/drawing/2014/main" id="{BA91D842-727E-C40F-A985-45BB87B3BA4C}"/>
              </a:ext>
            </a:extLst>
          </p:cNvPr>
          <p:cNvPicPr>
            <a:picLocks noChangeAspect="1"/>
          </p:cNvPicPr>
          <p:nvPr/>
        </p:nvPicPr>
        <p:blipFill>
          <a:blip r:embed="rId4"/>
          <a:stretch>
            <a:fillRect/>
          </a:stretch>
        </p:blipFill>
        <p:spPr>
          <a:xfrm>
            <a:off x="6236183" y="2249556"/>
            <a:ext cx="5864245" cy="4608444"/>
          </a:xfrm>
          <a:prstGeom prst="rect">
            <a:avLst/>
          </a:prstGeom>
        </p:spPr>
      </p:pic>
    </p:spTree>
    <p:extLst>
      <p:ext uri="{BB962C8B-B14F-4D97-AF65-F5344CB8AC3E}">
        <p14:creationId xmlns:p14="http://schemas.microsoft.com/office/powerpoint/2010/main" val="237345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8801033" y="2854615"/>
            <a:ext cx="3155741" cy="1727325"/>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000644"/>
                </a:solidFill>
                <a:effectLst/>
                <a:uLnTx/>
                <a:uFillTx/>
                <a:latin typeface="Arial Black"/>
                <a:ea typeface="+mj-ea"/>
                <a:cs typeface="+mj-cs"/>
              </a:rPr>
              <a:t>Toets 3:</a:t>
            </a:r>
          </a:p>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Verslag</a:t>
            </a:r>
            <a:endParaRPr kumimoji="0" lang="nl-NL" sz="4000" b="1" i="0" u="none" strike="noStrike" kern="1200" cap="none" spc="0" normalizeH="0" baseline="0" noProof="0" dirty="0">
              <a:ln>
                <a:noFill/>
              </a:ln>
              <a:solidFill>
                <a:srgbClr val="000644"/>
              </a:solidFill>
              <a:effectLst/>
              <a:uLnTx/>
              <a:uFillTx/>
              <a:latin typeface="Arial Black"/>
              <a:ea typeface="+mj-ea"/>
              <a:cs typeface="+mj-cs"/>
            </a:endParaRPr>
          </a:p>
        </p:txBody>
      </p:sp>
      <p:sp>
        <p:nvSpPr>
          <p:cNvPr id="4" name="Tekstvak 3">
            <a:extLst>
              <a:ext uri="{FF2B5EF4-FFF2-40B4-BE49-F238E27FC236}">
                <a16:creationId xmlns:a16="http://schemas.microsoft.com/office/drawing/2014/main" id="{48389ED5-4937-5099-C31B-BBDAE6CE0A53}"/>
              </a:ext>
            </a:extLst>
          </p:cNvPr>
          <p:cNvSpPr txBox="1"/>
          <p:nvPr/>
        </p:nvSpPr>
        <p:spPr>
          <a:xfrm>
            <a:off x="530086" y="5924990"/>
            <a:ext cx="682818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3000" b="0" i="0" u="none" strike="noStrike" kern="1200" cap="none" spc="0" normalizeH="0" baseline="0" noProof="0" dirty="0">
                <a:ln>
                  <a:noFill/>
                </a:ln>
                <a:solidFill>
                  <a:srgbClr val="000644">
                    <a:lumMod val="90000"/>
                    <a:lumOff val="10000"/>
                  </a:srgbClr>
                </a:solidFill>
                <a:effectLst/>
                <a:uLnTx/>
                <a:uFillTx/>
                <a:latin typeface="Arial"/>
                <a:ea typeface="+mn-ea"/>
                <a:cs typeface="+mn-cs"/>
              </a:rPr>
              <a:t>.</a:t>
            </a: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F6D293FF-3F2F-3646-1543-4ABE8FC3BEAD}"/>
              </a:ext>
            </a:extLst>
          </p:cNvPr>
          <p:cNvPicPr>
            <a:picLocks noChangeAspect="1"/>
          </p:cNvPicPr>
          <p:nvPr/>
        </p:nvPicPr>
        <p:blipFill>
          <a:blip r:embed="rId3"/>
          <a:stretch>
            <a:fillRect/>
          </a:stretch>
        </p:blipFill>
        <p:spPr>
          <a:xfrm>
            <a:off x="235226" y="50738"/>
            <a:ext cx="7519284" cy="6717810"/>
          </a:xfrm>
          <a:prstGeom prst="rect">
            <a:avLst/>
          </a:prstGeom>
        </p:spPr>
      </p:pic>
    </p:spTree>
    <p:extLst>
      <p:ext uri="{BB962C8B-B14F-4D97-AF65-F5344CB8AC3E}">
        <p14:creationId xmlns:p14="http://schemas.microsoft.com/office/powerpoint/2010/main" val="84920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7A468E60-3D5C-4E6D-4D47-9CEAA8909610}"/>
              </a:ext>
            </a:extLst>
          </p:cNvPr>
          <p:cNvPicPr>
            <a:picLocks noChangeAspect="1"/>
          </p:cNvPicPr>
          <p:nvPr/>
        </p:nvPicPr>
        <p:blipFill>
          <a:blip r:embed="rId3"/>
          <a:stretch>
            <a:fillRect/>
          </a:stretch>
        </p:blipFill>
        <p:spPr>
          <a:xfrm>
            <a:off x="503167" y="0"/>
            <a:ext cx="4834145" cy="6869574"/>
          </a:xfrm>
          <a:prstGeom prst="rect">
            <a:avLst/>
          </a:prstGeom>
        </p:spPr>
      </p:pic>
      <p:pic>
        <p:nvPicPr>
          <p:cNvPr id="9" name="Afbeelding 8">
            <a:extLst>
              <a:ext uri="{FF2B5EF4-FFF2-40B4-BE49-F238E27FC236}">
                <a16:creationId xmlns:a16="http://schemas.microsoft.com/office/drawing/2014/main" id="{B0C97FE0-E791-D25E-B81C-E2431B6872F4}"/>
              </a:ext>
            </a:extLst>
          </p:cNvPr>
          <p:cNvPicPr>
            <a:picLocks noChangeAspect="1"/>
          </p:cNvPicPr>
          <p:nvPr/>
        </p:nvPicPr>
        <p:blipFill>
          <a:blip r:embed="rId4"/>
          <a:stretch>
            <a:fillRect/>
          </a:stretch>
        </p:blipFill>
        <p:spPr>
          <a:xfrm>
            <a:off x="6205847" y="3677478"/>
            <a:ext cx="5986154" cy="3180522"/>
          </a:xfrm>
          <a:prstGeom prst="rect">
            <a:avLst/>
          </a:prstGeom>
        </p:spPr>
      </p:pic>
    </p:spTree>
    <p:extLst>
      <p:ext uri="{BB962C8B-B14F-4D97-AF65-F5344CB8AC3E}">
        <p14:creationId xmlns:p14="http://schemas.microsoft.com/office/powerpoint/2010/main" val="116876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3CED57A-FF3A-4AD5-82D6-8DE4A68253B5}"/>
              </a:ext>
            </a:extLst>
          </p:cNvPr>
          <p:cNvSpPr>
            <a:spLocks noGrp="1"/>
          </p:cNvSpPr>
          <p:nvPr>
            <p:ph type="dt" sz="half" idx="10"/>
          </p:nvPr>
        </p:nvSpPr>
        <p:spPr>
          <a:xfrm>
            <a:off x="6095999" y="7020000"/>
            <a:ext cx="1620000" cy="21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656B75-0D88-4EB7-8E3A-5D535DD9E0C6}" type="datetime1">
              <a:rPr kumimoji="0" lang="nl-NL" sz="1200" b="0" i="0" u="none" strike="noStrike" kern="1200" cap="none" spc="0" normalizeH="0" baseline="0" noProof="0" smtClean="0">
                <a:ln>
                  <a:noFill/>
                </a:ln>
                <a:solidFill>
                  <a:srgbClr val="E6E6E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12-1-2023</a:t>
            </a:fld>
            <a:endParaRPr kumimoji="0" lang="nl-NL" sz="1200" b="0" i="0" u="none" strike="noStrike" kern="1200" cap="none" spc="0" normalizeH="0" baseline="0" noProof="0" dirty="0">
              <a:ln>
                <a:noFill/>
              </a:ln>
              <a:solidFill>
                <a:srgbClr val="E6E6E6"/>
              </a:solidFill>
              <a:effectLst/>
              <a:uLnTx/>
              <a:uFillTx/>
              <a:latin typeface="Arial"/>
              <a:ea typeface="+mn-ea"/>
              <a:cs typeface="+mn-cs"/>
            </a:endParaRPr>
          </a:p>
        </p:txBody>
      </p:sp>
      <p:sp>
        <p:nvSpPr>
          <p:cNvPr id="2" name="Titel 8">
            <a:extLst>
              <a:ext uri="{FF2B5EF4-FFF2-40B4-BE49-F238E27FC236}">
                <a16:creationId xmlns:a16="http://schemas.microsoft.com/office/drawing/2014/main" id="{15CACA34-CFEF-33D8-D167-8D88867D6B22}"/>
              </a:ext>
            </a:extLst>
          </p:cNvPr>
          <p:cNvSpPr txBox="1">
            <a:spLocks/>
          </p:cNvSpPr>
          <p:nvPr/>
        </p:nvSpPr>
        <p:spPr>
          <a:xfrm>
            <a:off x="7524704" y="2966631"/>
            <a:ext cx="4110705" cy="916126"/>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dirty="0">
                <a:solidFill>
                  <a:srgbClr val="000644"/>
                </a:solidFill>
                <a:latin typeface="Arial Black"/>
              </a:rPr>
              <a:t>Weekplanning</a:t>
            </a:r>
            <a:endParaRPr kumimoji="0" lang="nl-NL" sz="4000" b="1" i="0" u="none" strike="noStrike" kern="1200" cap="none" spc="0" normalizeH="0" baseline="0" noProof="0" dirty="0">
              <a:ln>
                <a:noFill/>
              </a:ln>
              <a:solidFill>
                <a:srgbClr val="000644"/>
              </a:solidFill>
              <a:effectLst/>
              <a:uLnTx/>
              <a:uFillTx/>
              <a:latin typeface="Arial Black"/>
              <a:ea typeface="+mj-ea"/>
              <a:cs typeface="+mj-cs"/>
            </a:endParaRPr>
          </a:p>
        </p:txBody>
      </p:sp>
      <p:sp>
        <p:nvSpPr>
          <p:cNvPr id="7" name="Rechthoek 6">
            <a:extLst>
              <a:ext uri="{FF2B5EF4-FFF2-40B4-BE49-F238E27FC236}">
                <a16:creationId xmlns:a16="http://schemas.microsoft.com/office/drawing/2014/main" id="{39B35E55-4756-D70D-821F-5097314A8A58}"/>
              </a:ext>
            </a:extLst>
          </p:cNvPr>
          <p:cNvSpPr/>
          <p:nvPr/>
        </p:nvSpPr>
        <p:spPr>
          <a:xfrm>
            <a:off x="10889147" y="6192078"/>
            <a:ext cx="1067627" cy="41744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A43D0CAA-4B4B-CB5B-9309-5D3CA8ECE042}"/>
              </a:ext>
            </a:extLst>
          </p:cNvPr>
          <p:cNvPicPr>
            <a:picLocks noChangeAspect="1"/>
          </p:cNvPicPr>
          <p:nvPr/>
        </p:nvPicPr>
        <p:blipFill>
          <a:blip r:embed="rId3"/>
          <a:stretch>
            <a:fillRect/>
          </a:stretch>
        </p:blipFill>
        <p:spPr>
          <a:xfrm>
            <a:off x="634449" y="-8612"/>
            <a:ext cx="5988324" cy="6866612"/>
          </a:xfrm>
          <a:prstGeom prst="rect">
            <a:avLst/>
          </a:prstGeom>
        </p:spPr>
      </p:pic>
    </p:spTree>
    <p:extLst>
      <p:ext uri="{BB962C8B-B14F-4D97-AF65-F5344CB8AC3E}">
        <p14:creationId xmlns:p14="http://schemas.microsoft.com/office/powerpoint/2010/main" val="220206822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3.xml><?xml version="1.0" encoding="utf-8"?>
<a:theme xmlns:a="http://schemas.openxmlformats.org/drawingml/2006/main" name="1_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1954</Words>
  <Application>Microsoft Office PowerPoint</Application>
  <PresentationFormat>Breedbeeld</PresentationFormat>
  <Paragraphs>343</Paragraphs>
  <Slides>50</Slides>
  <Notes>37</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50</vt:i4>
      </vt:variant>
    </vt:vector>
  </HeadingPairs>
  <TitlesOfParts>
    <vt:vector size="61" baseType="lpstr">
      <vt:lpstr>Arial</vt:lpstr>
      <vt:lpstr>Arial Black</vt:lpstr>
      <vt:lpstr>Calibri</vt:lpstr>
      <vt:lpstr>Calibri Light</vt:lpstr>
      <vt:lpstr>Ciutadella</vt:lpstr>
      <vt:lpstr>Roboto</vt:lpstr>
      <vt:lpstr>Segoe UI Web (West European)</vt:lpstr>
      <vt:lpstr>Wingdings</vt:lpstr>
      <vt:lpstr>Kantoorthema</vt:lpstr>
      <vt:lpstr>Yuverta</vt:lpstr>
      <vt:lpstr>1_Yuverta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Presentatie en product</vt:lpstr>
      <vt:lpstr>PowerPoint-presentatie</vt:lpstr>
      <vt:lpstr>Bepalen van je bedrijfsidee m.b.v. ‘missie’ en ‘visie’</vt:lpstr>
      <vt:lpstr>Benoem je missie Bron: </vt:lpstr>
      <vt:lpstr>Beschrijf je visie  (bron: Missie, visie en strategie: strategisch plan in 6 stappen (kvk.nl))</vt:lpstr>
      <vt:lpstr>Hulpvragen/opdracht</vt:lpstr>
      <vt:lpstr>PowerPoint-presentatie</vt:lpstr>
      <vt:lpstr>PowerPoint-presentatie</vt:lpstr>
      <vt:lpstr>PowerPoint-presentatie</vt:lpstr>
      <vt:lpstr>PowerPoint-presentatie</vt:lpstr>
      <vt:lpstr>PowerPoint-presentatie</vt:lpstr>
      <vt:lpstr>PowerPoint-presentatie</vt:lpstr>
      <vt:lpstr>Doelgroepen</vt:lpstr>
      <vt:lpstr>PowerPoint-presentatie</vt:lpstr>
      <vt:lpstr>PowerPoint-presentatie</vt:lpstr>
      <vt:lpstr>PowerPoint-presentatie</vt:lpstr>
      <vt:lpstr>Subcultuur</vt:lpstr>
      <vt:lpstr>Etnische afkomst</vt:lpstr>
      <vt:lpstr>Racisme/discriminatie</vt:lpstr>
      <vt:lpstr>Vooroordelen </vt:lpstr>
      <vt:lpstr>Hulpvragen: Doelgroep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Jacintha Westerink</dc:creator>
  <cp:lastModifiedBy>Jacintha Westerink</cp:lastModifiedBy>
  <cp:revision>1</cp:revision>
  <dcterms:created xsi:type="dcterms:W3CDTF">2022-11-20T15:27:38Z</dcterms:created>
  <dcterms:modified xsi:type="dcterms:W3CDTF">2023-01-12T14:19:33Z</dcterms:modified>
</cp:coreProperties>
</file>